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1"/>
  </p:notesMasterIdLst>
  <p:handoutMasterIdLst>
    <p:handoutMasterId r:id="rId22"/>
  </p:handoutMasterIdLst>
  <p:sldIdLst>
    <p:sldId id="331" r:id="rId5"/>
    <p:sldId id="348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7" r:id="rId18"/>
    <p:sldId id="368" r:id="rId19"/>
    <p:sldId id="370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D"/>
    <a:srgbClr val="43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213" d="100"/>
          <a:sy n="213" d="100"/>
        </p:scale>
        <p:origin x="192" y="4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16/01/2026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2025-2026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0620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07997" indent="-107997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b="1"/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146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83" y="105677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40628" y="1203598"/>
            <a:ext cx="7254000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Comment demander sa voie d’orientation après la 2</a:t>
            </a:r>
            <a:r>
              <a:rPr lang="fr-FR" sz="28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 </a:t>
            </a: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?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28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i="1" dirty="0">
                <a:solidFill>
                  <a:srgbClr val="00006D"/>
                </a:solidFill>
                <a:latin typeface="Marianne" panose="02000000000000000000" pitchFamily="2" charset="0"/>
              </a:rPr>
              <a:t>Dialogue avec le conseil de classe</a:t>
            </a: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endParaRPr lang="fr-FR" sz="3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00" y="485988"/>
            <a:ext cx="5308700" cy="4212000"/>
          </a:xfrm>
          <a:prstGeom prst="rect">
            <a:avLst/>
          </a:prstGeom>
        </p:spPr>
      </p:pic>
      <p:sp>
        <p:nvSpPr>
          <p:cNvPr id="8" name="Titre 8"/>
          <p:cNvSpPr txBox="1">
            <a:spLocks/>
          </p:cNvSpPr>
          <p:nvPr/>
        </p:nvSpPr>
        <p:spPr bwMode="gray">
          <a:xfrm>
            <a:off x="5585619" y="2591989"/>
            <a:ext cx="3168352" cy="93610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051039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11 choix. </a:t>
            </a:r>
          </a:p>
        </p:txBody>
      </p:sp>
    </p:spTree>
    <p:extLst>
      <p:ext uri="{BB962C8B-B14F-4D97-AF65-F5344CB8AC3E}">
        <p14:creationId xmlns:p14="http://schemas.microsoft.com/office/powerpoint/2010/main" val="327554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04" y="123478"/>
            <a:ext cx="3974444" cy="493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3251" y="1635646"/>
            <a:ext cx="3708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02823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1977"/>
            <a:ext cx="4839009" cy="471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9141" y="314781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enregistrés sont envoyés automatiquement à l’établissement pour le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29662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3478"/>
            <a:ext cx="4439516" cy="489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52120" y="1502946"/>
            <a:ext cx="3312368" cy="2112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avec le récapitulatif des choix est transmis à chaque représentant 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</a:p>
        </p:txBody>
      </p:sp>
    </p:spTree>
    <p:extLst>
      <p:ext uri="{BB962C8B-B14F-4D97-AF65-F5344CB8AC3E}">
        <p14:creationId xmlns:p14="http://schemas.microsoft.com/office/powerpoint/2010/main" val="227281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4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662553"/>
            <a:ext cx="5147617" cy="410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544" y="2859782"/>
            <a:ext cx="288728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9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89" y="483518"/>
            <a:ext cx="3382407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2025-2026 </a:t>
            </a:r>
            <a:endParaRPr lang="fr-FR" cap="all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1064717"/>
            <a:ext cx="9143999" cy="3570208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smartphones, ordinateurs</a:t>
            </a:r>
          </a:p>
          <a:p>
            <a:endParaRPr lang="fr-FR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  <a:endParaRPr lang="fr-FR" dirty="0">
              <a:solidFill>
                <a:srgbClr val="435997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0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30" y="627534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51870"/>
            <a:ext cx="81182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 vous permet de formuler vos choix prendre connaissance de l’avis du conseil de classe.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1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787774"/>
            <a:ext cx="4752528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d’établissement.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1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6691" y="680317"/>
            <a:ext cx="27154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la 2</a:t>
            </a:r>
            <a:r>
              <a:rPr lang="fr-FR" sz="16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de</a:t>
            </a: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59" y="283500"/>
            <a:ext cx="4281432" cy="468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69056" y="1884638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861893"/>
            <a:ext cx="6120130" cy="371411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2183420"/>
            <a:ext cx="578148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service Orientation 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8166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539430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demander une voie d’orientation après la 2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de</a:t>
            </a:r>
            <a:endParaRPr lang="fr-FR" sz="2400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2</a:t>
            </a:r>
            <a:r>
              <a:rPr lang="fr-FR" sz="18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de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indique son avis.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pourrez prendre connaissance de l’avis du conseil de classe pour chacun de vos choix.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Prenez connaissance de l’avis du conseil de classe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</a:p>
        </p:txBody>
      </p:sp>
    </p:spTree>
    <p:extLst>
      <p:ext uri="{BB962C8B-B14F-4D97-AF65-F5344CB8AC3E}">
        <p14:creationId xmlns:p14="http://schemas.microsoft.com/office/powerpoint/2010/main" val="34471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 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5768" y="12347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l’orientation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21" y="265608"/>
            <a:ext cx="4311847" cy="4608000"/>
          </a:xfrm>
          <a:prstGeom prst="rect">
            <a:avLst/>
          </a:prstGeom>
        </p:spPr>
      </p:pic>
      <p:sp>
        <p:nvSpPr>
          <p:cNvPr id="10" name="Titre 8"/>
          <p:cNvSpPr txBox="1">
            <a:spLocks/>
          </p:cNvSpPr>
          <p:nvPr/>
        </p:nvSpPr>
        <p:spPr bwMode="gray">
          <a:xfrm>
            <a:off x="323528" y="2931790"/>
            <a:ext cx="3528392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Pour préciser votre choix, informez vous sur les enseignements de spécialité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générale et les séries en 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technologique.</a:t>
            </a:r>
          </a:p>
        </p:txBody>
      </p:sp>
    </p:spTree>
    <p:extLst>
      <p:ext uri="{BB962C8B-B14F-4D97-AF65-F5344CB8AC3E}">
        <p14:creationId xmlns:p14="http://schemas.microsoft.com/office/powerpoint/2010/main" val="159637192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514</TotalTime>
  <Words>549</Words>
  <Application>Microsoft Office PowerPoint</Application>
  <PresentationFormat>Affichage à l'écran (16:9)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princ1</cp:lastModifiedBy>
  <cp:revision>61</cp:revision>
  <dcterms:created xsi:type="dcterms:W3CDTF">2020-03-05T15:21:24Z</dcterms:created>
  <dcterms:modified xsi:type="dcterms:W3CDTF">2026-01-16T13:21:59Z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