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4.xml" ContentType="application/vnd.openxmlformats-officedocument.theme+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theme/theme5.xml" ContentType="application/vnd.openxmlformats-officedocument.theme+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theme/theme6.xml" ContentType="application/vnd.openxmlformats-officedocument.theme+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 id="2147483661" r:id="rId2"/>
    <p:sldMasterId id="2147483674" r:id="rId3"/>
    <p:sldMasterId id="2147483687" r:id="rId4"/>
    <p:sldMasterId id="2147483700" r:id="rId5"/>
    <p:sldMasterId id="2147483713" r:id="rId6"/>
    <p:sldMasterId id="2147483726" r:id="rId7"/>
  </p:sldMasterIdLst>
  <p:notesMasterIdLst>
    <p:notesMasterId r:id="rId38"/>
  </p:notesMasterIdLst>
  <p:sldIdLst>
    <p:sldId id="256" r:id="rId8"/>
    <p:sldId id="257" r:id="rId9"/>
    <p:sldId id="258" r:id="rId10"/>
    <p:sldId id="259" r:id="rId11"/>
    <p:sldId id="260" r:id="rId12"/>
    <p:sldId id="262" r:id="rId13"/>
    <p:sldId id="263" r:id="rId14"/>
    <p:sldId id="264" r:id="rId15"/>
    <p:sldId id="265" r:id="rId16"/>
    <p:sldId id="266" r:id="rId17"/>
    <p:sldId id="267" r:id="rId18"/>
    <p:sldId id="268" r:id="rId19"/>
    <p:sldId id="269" r:id="rId20"/>
    <p:sldId id="270" r:id="rId21"/>
    <p:sldId id="271" r:id="rId22"/>
    <p:sldId id="286" r:id="rId23"/>
    <p:sldId id="272" r:id="rId24"/>
    <p:sldId id="382" r:id="rId25"/>
    <p:sldId id="273" r:id="rId26"/>
    <p:sldId id="274" r:id="rId27"/>
    <p:sldId id="275" r:id="rId28"/>
    <p:sldId id="276" r:id="rId29"/>
    <p:sldId id="277" r:id="rId30"/>
    <p:sldId id="278" r:id="rId31"/>
    <p:sldId id="279" r:id="rId32"/>
    <p:sldId id="280" r:id="rId33"/>
    <p:sldId id="281" r:id="rId34"/>
    <p:sldId id="282" r:id="rId35"/>
    <p:sldId id="283" r:id="rId36"/>
    <p:sldId id="284" r:id="rId37"/>
  </p:sldIdLst>
  <p:sldSz cx="12192000" cy="6858000"/>
  <p:notesSz cx="7559675" cy="10691813"/>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1" d="100"/>
          <a:sy n="81" d="100"/>
        </p:scale>
        <p:origin x="96" y="53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presProps" Target="presProps.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0" Type="http://schemas.openxmlformats.org/officeDocument/2006/relationships/slide" Target="slides/slide13.xml"/><Relationship Id="rId29" Type="http://schemas.openxmlformats.org/officeDocument/2006/relationships/slide" Target="slides/slide22.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microsoft.com/office/2015/10/relationships/revisionInfo" Target="revisionInfo.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99" name="PlaceHolder 1"/>
          <p:cNvSpPr>
            <a:spLocks noGrp="1" noRot="1" noChangeAspect="1"/>
          </p:cNvSpPr>
          <p:nvPr>
            <p:ph type="sldImg"/>
          </p:nvPr>
        </p:nvSpPr>
        <p:spPr>
          <a:xfrm>
            <a:off x="216000" y="812520"/>
            <a:ext cx="7127280" cy="4008960"/>
          </a:xfrm>
          <a:prstGeom prst="rect">
            <a:avLst/>
          </a:prstGeom>
        </p:spPr>
        <p:txBody>
          <a:bodyPr lIns="0" tIns="0" rIns="0" bIns="0" anchor="ctr">
            <a:noAutofit/>
          </a:bodyPr>
          <a:lstStyle/>
          <a:p>
            <a:r>
              <a:rPr lang="fr-FR" sz="1800" b="0" strike="noStrike" spc="-1">
                <a:solidFill>
                  <a:srgbClr val="000000"/>
                </a:solidFill>
                <a:latin typeface="Arial"/>
              </a:rPr>
              <a:t>Cliquez pour déplacer la diapo</a:t>
            </a:r>
          </a:p>
        </p:txBody>
      </p:sp>
      <p:sp>
        <p:nvSpPr>
          <p:cNvPr id="300" name="PlaceHolder 2"/>
          <p:cNvSpPr>
            <a:spLocks noGrp="1"/>
          </p:cNvSpPr>
          <p:nvPr>
            <p:ph type="body"/>
          </p:nvPr>
        </p:nvSpPr>
        <p:spPr>
          <a:xfrm>
            <a:off x="756000" y="5078520"/>
            <a:ext cx="6047640" cy="4811040"/>
          </a:xfrm>
          <a:prstGeom prst="rect">
            <a:avLst/>
          </a:prstGeom>
        </p:spPr>
        <p:txBody>
          <a:bodyPr lIns="0" tIns="0" rIns="0" bIns="0">
            <a:noAutofit/>
          </a:bodyPr>
          <a:lstStyle/>
          <a:p>
            <a:r>
              <a:rPr lang="fr-FR" sz="2000" b="0" strike="noStrike" spc="-1">
                <a:latin typeface="Arial"/>
              </a:rPr>
              <a:t>Cliquez pour modifier le format des notes</a:t>
            </a:r>
          </a:p>
        </p:txBody>
      </p:sp>
      <p:sp>
        <p:nvSpPr>
          <p:cNvPr id="301" name="PlaceHolder 3"/>
          <p:cNvSpPr>
            <a:spLocks noGrp="1"/>
          </p:cNvSpPr>
          <p:nvPr>
            <p:ph type="hdr"/>
          </p:nvPr>
        </p:nvSpPr>
        <p:spPr>
          <a:xfrm>
            <a:off x="0" y="0"/>
            <a:ext cx="3280680" cy="534240"/>
          </a:xfrm>
          <a:prstGeom prst="rect">
            <a:avLst/>
          </a:prstGeom>
        </p:spPr>
        <p:txBody>
          <a:bodyPr lIns="0" tIns="0" rIns="0" bIns="0">
            <a:noAutofit/>
          </a:bodyPr>
          <a:lstStyle/>
          <a:p>
            <a:r>
              <a:rPr lang="fr-FR" sz="1400" b="0" strike="noStrike" spc="-1">
                <a:latin typeface="Times New Roman"/>
              </a:rPr>
              <a:t>&lt;en-tête&gt;</a:t>
            </a:r>
          </a:p>
        </p:txBody>
      </p:sp>
      <p:sp>
        <p:nvSpPr>
          <p:cNvPr id="302" name="PlaceHolder 4"/>
          <p:cNvSpPr>
            <a:spLocks noGrp="1"/>
          </p:cNvSpPr>
          <p:nvPr>
            <p:ph type="dt"/>
          </p:nvPr>
        </p:nvSpPr>
        <p:spPr>
          <a:xfrm>
            <a:off x="4278960" y="0"/>
            <a:ext cx="3280680" cy="534240"/>
          </a:xfrm>
          <a:prstGeom prst="rect">
            <a:avLst/>
          </a:prstGeom>
        </p:spPr>
        <p:txBody>
          <a:bodyPr lIns="0" tIns="0" rIns="0" bIns="0">
            <a:noAutofit/>
          </a:bodyPr>
          <a:lstStyle/>
          <a:p>
            <a:pPr algn="r"/>
            <a:r>
              <a:rPr lang="fr-FR" sz="1400" b="0" strike="noStrike" spc="-1">
                <a:latin typeface="Times New Roman"/>
              </a:rPr>
              <a:t>&lt;date/heure&gt;</a:t>
            </a:r>
          </a:p>
        </p:txBody>
      </p:sp>
      <p:sp>
        <p:nvSpPr>
          <p:cNvPr id="303" name="PlaceHolder 5"/>
          <p:cNvSpPr>
            <a:spLocks noGrp="1"/>
          </p:cNvSpPr>
          <p:nvPr>
            <p:ph type="ftr"/>
          </p:nvPr>
        </p:nvSpPr>
        <p:spPr>
          <a:xfrm>
            <a:off x="0" y="10157400"/>
            <a:ext cx="3280680" cy="534240"/>
          </a:xfrm>
          <a:prstGeom prst="rect">
            <a:avLst/>
          </a:prstGeom>
        </p:spPr>
        <p:txBody>
          <a:bodyPr lIns="0" tIns="0" rIns="0" bIns="0" anchor="b">
            <a:noAutofit/>
          </a:bodyPr>
          <a:lstStyle/>
          <a:p>
            <a:r>
              <a:rPr lang="fr-FR" sz="1400" b="0" strike="noStrike" spc="-1">
                <a:latin typeface="Times New Roman"/>
              </a:rPr>
              <a:t>&lt;pied de page&gt;</a:t>
            </a:r>
          </a:p>
        </p:txBody>
      </p:sp>
      <p:sp>
        <p:nvSpPr>
          <p:cNvPr id="304" name="PlaceHolder 6"/>
          <p:cNvSpPr>
            <a:spLocks noGrp="1"/>
          </p:cNvSpPr>
          <p:nvPr>
            <p:ph type="sldNum"/>
          </p:nvPr>
        </p:nvSpPr>
        <p:spPr>
          <a:xfrm>
            <a:off x="4278960" y="10157400"/>
            <a:ext cx="3280680" cy="534240"/>
          </a:xfrm>
          <a:prstGeom prst="rect">
            <a:avLst/>
          </a:prstGeom>
        </p:spPr>
        <p:txBody>
          <a:bodyPr lIns="0" tIns="0" rIns="0" bIns="0" anchor="b">
            <a:noAutofit/>
          </a:bodyPr>
          <a:lstStyle/>
          <a:p>
            <a:pPr algn="r"/>
            <a:fld id="{6D07A7CC-118C-46C4-A4BD-CC7FCA60A840}" type="slidenum">
              <a:rPr lang="fr-FR" sz="1400" b="0" strike="noStrike" spc="-1">
                <a:latin typeface="Times New Roman"/>
              </a:rPr>
              <a:t>‹N°›</a:t>
            </a:fld>
            <a:endParaRPr lang="fr-FR" sz="1400" b="0" strike="noStrike" spc="-1">
              <a:latin typeface="Times New Roman"/>
            </a:endParaRPr>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3" name="PlaceHolder 1"/>
          <p:cNvSpPr>
            <a:spLocks noGrp="1" noRot="1" noChangeAspect="1"/>
          </p:cNvSpPr>
          <p:nvPr>
            <p:ph type="sldImg"/>
          </p:nvPr>
        </p:nvSpPr>
        <p:spPr>
          <a:xfrm>
            <a:off x="139700" y="741363"/>
            <a:ext cx="6578600" cy="3702050"/>
          </a:xfrm>
          <a:prstGeom prst="rect">
            <a:avLst/>
          </a:prstGeom>
        </p:spPr>
      </p:sp>
      <p:sp>
        <p:nvSpPr>
          <p:cNvPr id="494" name="PlaceHolder 2"/>
          <p:cNvSpPr>
            <a:spLocks noGrp="1"/>
          </p:cNvSpPr>
          <p:nvPr>
            <p:ph type="body"/>
          </p:nvPr>
        </p:nvSpPr>
        <p:spPr>
          <a:xfrm>
            <a:off x="685800" y="4690440"/>
            <a:ext cx="5485320" cy="4442400"/>
          </a:xfrm>
          <a:prstGeom prst="rect">
            <a:avLst/>
          </a:prstGeom>
        </p:spPr>
        <p:txBody>
          <a:bodyPr lIns="0" tIns="0" rIns="0" bIns="0">
            <a:noAutofit/>
          </a:bodyPr>
          <a:lstStyle/>
          <a:p>
            <a:endParaRPr lang="fr-FR" sz="2000" b="0" strike="noStrike" spc="-1">
              <a:latin typeface="Arial"/>
            </a:endParaRPr>
          </a:p>
        </p:txBody>
      </p:sp>
      <p:sp>
        <p:nvSpPr>
          <p:cNvPr id="495" name="CustomShape 3"/>
          <p:cNvSpPr/>
          <p:nvPr/>
        </p:nvSpPr>
        <p:spPr>
          <a:xfrm>
            <a:off x="3884760" y="9378720"/>
            <a:ext cx="2970720" cy="49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3093040-5260-4886-8EF7-7014A555894C}" type="slidenum">
              <a:rPr lang="fr-FR" sz="1200" b="0" strike="noStrike" spc="-1">
                <a:solidFill>
                  <a:srgbClr val="000000"/>
                </a:solidFill>
                <a:latin typeface="Arial"/>
                <a:ea typeface="+mn-ea"/>
              </a:rPr>
              <a:t>4</a:t>
            </a:fld>
            <a:endParaRPr lang="fr-FR" sz="1200" b="0" strike="noStrike" spc="-1">
              <a:latin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6" name="PlaceHolder 1"/>
          <p:cNvSpPr>
            <a:spLocks noGrp="1" noRot="1" noChangeAspect="1"/>
          </p:cNvSpPr>
          <p:nvPr>
            <p:ph type="sldImg"/>
          </p:nvPr>
        </p:nvSpPr>
        <p:spPr>
          <a:xfrm>
            <a:off x="381000" y="685800"/>
            <a:ext cx="6096000" cy="3429000"/>
          </a:xfrm>
          <a:prstGeom prst="rect">
            <a:avLst/>
          </a:prstGeom>
        </p:spPr>
      </p:sp>
      <p:sp>
        <p:nvSpPr>
          <p:cNvPr id="497"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fr-FR" sz="2000" b="0" strike="noStrike" spc="-1">
              <a:latin typeface="Arial"/>
            </a:endParaRPr>
          </a:p>
        </p:txBody>
      </p:sp>
      <p:sp>
        <p:nvSpPr>
          <p:cNvPr id="498"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7BC77D85-938D-492C-A121-CE860341E47F}" type="slidenum">
              <a:rPr lang="fr-FR" sz="1800" b="0" strike="noStrike" spc="-1">
                <a:solidFill>
                  <a:srgbClr val="000000"/>
                </a:solidFill>
                <a:latin typeface="+mn-lt"/>
                <a:ea typeface="+mn-ea"/>
              </a:rPr>
              <a:t>5</a:t>
            </a:fld>
            <a:endParaRPr lang="fr-FR" sz="1800" b="0" strike="noStrike" spc="-1">
              <a:latin typeface="Times New Roman"/>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9" name="PlaceHolder 1"/>
          <p:cNvSpPr>
            <a:spLocks noGrp="1" noRot="1" noChangeAspect="1"/>
          </p:cNvSpPr>
          <p:nvPr>
            <p:ph type="sldImg"/>
          </p:nvPr>
        </p:nvSpPr>
        <p:spPr>
          <a:xfrm>
            <a:off x="139700" y="741363"/>
            <a:ext cx="6578600" cy="3702050"/>
          </a:xfrm>
          <a:prstGeom prst="rect">
            <a:avLst/>
          </a:prstGeom>
        </p:spPr>
      </p:sp>
      <p:sp>
        <p:nvSpPr>
          <p:cNvPr id="500" name="PlaceHolder 2"/>
          <p:cNvSpPr>
            <a:spLocks noGrp="1"/>
          </p:cNvSpPr>
          <p:nvPr>
            <p:ph type="body"/>
          </p:nvPr>
        </p:nvSpPr>
        <p:spPr>
          <a:xfrm>
            <a:off x="685800" y="4690440"/>
            <a:ext cx="5485320" cy="4442400"/>
          </a:xfrm>
          <a:prstGeom prst="rect">
            <a:avLst/>
          </a:prstGeom>
        </p:spPr>
        <p:txBody>
          <a:bodyPr lIns="0" tIns="0" rIns="0" bIns="0">
            <a:noAutofit/>
          </a:bodyPr>
          <a:lstStyle/>
          <a:p>
            <a:endParaRPr lang="fr-FR" sz="2000" b="0" strike="noStrike" spc="-1">
              <a:latin typeface="Arial"/>
            </a:endParaRPr>
          </a:p>
        </p:txBody>
      </p:sp>
      <p:sp>
        <p:nvSpPr>
          <p:cNvPr id="501" name="CustomShape 3"/>
          <p:cNvSpPr/>
          <p:nvPr/>
        </p:nvSpPr>
        <p:spPr>
          <a:xfrm>
            <a:off x="3884760" y="9378720"/>
            <a:ext cx="2970720" cy="49248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chor="b">
            <a:noAutofit/>
          </a:bodyPr>
          <a:lstStyle/>
          <a:p>
            <a:pPr algn="r">
              <a:lnSpc>
                <a:spcPct val="100000"/>
              </a:lnSpc>
            </a:pPr>
            <a:fld id="{4F893C5C-39AD-4EEA-AD6B-2B1A76D0D83C}" type="slidenum">
              <a:rPr lang="fr-FR" sz="1200" b="0" strike="noStrike" spc="-1">
                <a:solidFill>
                  <a:srgbClr val="000000"/>
                </a:solidFill>
                <a:latin typeface="Arial"/>
                <a:ea typeface="+mn-ea"/>
              </a:rPr>
              <a:t>20</a:t>
            </a:fld>
            <a:endParaRPr lang="fr-FR" sz="1200" b="0" strike="noStrike" spc="-1">
              <a:latin typeface="Arial"/>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2" name="PlaceHolder 1"/>
          <p:cNvSpPr>
            <a:spLocks noGrp="1" noRot="1" noChangeAspect="1"/>
          </p:cNvSpPr>
          <p:nvPr>
            <p:ph type="sldImg"/>
          </p:nvPr>
        </p:nvSpPr>
        <p:spPr>
          <a:xfrm>
            <a:off x="381000" y="685800"/>
            <a:ext cx="6096000" cy="3429000"/>
          </a:xfrm>
          <a:prstGeom prst="rect">
            <a:avLst/>
          </a:prstGeom>
        </p:spPr>
      </p:sp>
      <p:sp>
        <p:nvSpPr>
          <p:cNvPr id="503" name="PlaceHolder 2"/>
          <p:cNvSpPr>
            <a:spLocks noGrp="1"/>
          </p:cNvSpPr>
          <p:nvPr>
            <p:ph type="body"/>
          </p:nvPr>
        </p:nvSpPr>
        <p:spPr>
          <a:xfrm>
            <a:off x="756000" y="5078520"/>
            <a:ext cx="6047280" cy="4810680"/>
          </a:xfrm>
          <a:prstGeom prst="rect">
            <a:avLst/>
          </a:prstGeom>
        </p:spPr>
        <p:txBody>
          <a:bodyPr lIns="0" tIns="0" rIns="0" bIns="0">
            <a:noAutofit/>
          </a:bodyPr>
          <a:lstStyle/>
          <a:p>
            <a:endParaRPr lang="fr-FR" sz="2000" b="0" strike="noStrike" spc="-1">
              <a:latin typeface="Arial"/>
            </a:endParaRPr>
          </a:p>
        </p:txBody>
      </p:sp>
      <p:sp>
        <p:nvSpPr>
          <p:cNvPr id="504" name="TextShape 3"/>
          <p:cNvSpPr txBox="1"/>
          <p:nvPr/>
        </p:nvSpPr>
        <p:spPr>
          <a:xfrm>
            <a:off x="4278960" y="10157400"/>
            <a:ext cx="3280320" cy="533880"/>
          </a:xfrm>
          <a:prstGeom prst="rect">
            <a:avLst/>
          </a:prstGeom>
          <a:noFill/>
          <a:ln>
            <a:noFill/>
          </a:ln>
        </p:spPr>
        <p:txBody>
          <a:bodyPr lIns="0" tIns="0" rIns="0" bIns="0" anchor="b">
            <a:noAutofit/>
          </a:bodyPr>
          <a:lstStyle/>
          <a:p>
            <a:pPr>
              <a:lnSpc>
                <a:spcPct val="100000"/>
              </a:lnSpc>
            </a:pPr>
            <a:fld id="{F5678495-05F1-46B4-A1B9-AC5C3887D417}" type="slidenum">
              <a:rPr lang="fr-FR" sz="1800" b="0" strike="noStrike" spc="-1">
                <a:solidFill>
                  <a:srgbClr val="000000"/>
                </a:solidFill>
                <a:latin typeface="+mn-lt"/>
                <a:ea typeface="+mn-ea"/>
              </a:rPr>
              <a:t>27</a:t>
            </a:fld>
            <a:endParaRPr lang="fr-FR" sz="1800" b="0" strike="noStrike" spc="-1">
              <a:latin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0"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1"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3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3"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4"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5"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6"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3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38"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39"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0"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1"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2"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43"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5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1"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5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3"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5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55"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56"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5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58"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5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0"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1"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2"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8"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63"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4"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5"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6"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6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68"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69"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0"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71"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2"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3"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7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75"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6"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7"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78"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7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80"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1"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2"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3"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4"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85"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95"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6"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9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98"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9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0"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1"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03"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0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5"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6"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07"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08"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09"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0"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1"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1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3"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4"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5"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16"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17"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18"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1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20"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1"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2"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3"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2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25"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6"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7"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8"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29"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30"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35"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6"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3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8"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3"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3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40"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1"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4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43"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4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45"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6"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47"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48"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49"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50"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51"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5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53"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54"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55"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56"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57"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58"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15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60"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1"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2"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3"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16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65"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6"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7"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8"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69"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70"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5"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17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78"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17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80"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181"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82"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3"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8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85"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86"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87"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8"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89"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19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91"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92"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93"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19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95"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96"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97"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198"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99"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0"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01"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02"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3"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4"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5"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16"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06"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07"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8"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9"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0"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1"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12"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2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21"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2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23"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2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25"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26"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2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28"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2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30"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1"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2"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33"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34"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5"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6"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3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38"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9"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0"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1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18"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19"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0"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41"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42"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3"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4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45"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6"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7"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8"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49"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50"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1"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2"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3"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4"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55"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Slide">
    <p:spTree>
      <p:nvGrpSpPr>
        <p:cNvPr id="1" name=""/>
        <p:cNvGrpSpPr/>
        <p:nvPr/>
      </p:nvGrpSpPr>
      <p:grpSpPr>
        <a:xfrm>
          <a:off x="0" y="0"/>
          <a:ext cx="0" cy="0"/>
          <a:chOff x="0" y="0"/>
          <a:chExt cx="0" cy="0"/>
        </a:xfrm>
      </p:grpSpPr>
    </p:spTree>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tx" preserve="1">
  <p:cSld name="Title Slide">
    <p:spTree>
      <p:nvGrpSpPr>
        <p:cNvPr id="1" name=""/>
        <p:cNvGrpSpPr/>
        <p:nvPr/>
      </p:nvGrpSpPr>
      <p:grpSpPr>
        <a:xfrm>
          <a:off x="0" y="0"/>
          <a:ext cx="0" cy="0"/>
          <a:chOff x="0" y="0"/>
          <a:chExt cx="0" cy="0"/>
        </a:xfrm>
      </p:grpSpPr>
      <p:sp>
        <p:nvSpPr>
          <p:cNvPr id="263"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64" name="PlaceHolder 2"/>
          <p:cNvSpPr>
            <a:spLocks noGrp="1"/>
          </p:cNvSpPr>
          <p:nvPr>
            <p:ph type="subTitle"/>
          </p:nvPr>
        </p:nvSpPr>
        <p:spPr>
          <a:xfrm>
            <a:off x="623520" y="2448000"/>
            <a:ext cx="10944720" cy="34315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 preserve="1">
  <p:cSld name="Title, Content">
    <p:spTree>
      <p:nvGrpSpPr>
        <p:cNvPr id="1" name=""/>
        <p:cNvGrpSpPr/>
        <p:nvPr/>
      </p:nvGrpSpPr>
      <p:grpSpPr>
        <a:xfrm>
          <a:off x="0" y="0"/>
          <a:ext cx="0" cy="0"/>
          <a:chOff x="0" y="0"/>
          <a:chExt cx="0" cy="0"/>
        </a:xfrm>
      </p:grpSpPr>
      <p:sp>
        <p:nvSpPr>
          <p:cNvPr id="265"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66" name="PlaceHolder 2"/>
          <p:cNvSpPr>
            <a:spLocks noGrp="1"/>
          </p:cNvSpPr>
          <p:nvPr>
            <p:ph type="body"/>
          </p:nvPr>
        </p:nvSpPr>
        <p:spPr>
          <a:xfrm>
            <a:off x="623520" y="2448000"/>
            <a:ext cx="1094472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twoObj" preserve="1">
  <p:cSld name="Title, 2 Content">
    <p:spTree>
      <p:nvGrpSpPr>
        <p:cNvPr id="1" name=""/>
        <p:cNvGrpSpPr/>
        <p:nvPr/>
      </p:nvGrpSpPr>
      <p:grpSpPr>
        <a:xfrm>
          <a:off x="0" y="0"/>
          <a:ext cx="0" cy="0"/>
          <a:chOff x="0" y="0"/>
          <a:chExt cx="0" cy="0"/>
        </a:xfrm>
      </p:grpSpPr>
      <p:sp>
        <p:nvSpPr>
          <p:cNvPr id="26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68"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69"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7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Tree>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reserve="1">
  <p:cSld name="Centered Text">
    <p:spTree>
      <p:nvGrpSpPr>
        <p:cNvPr id="1" name=""/>
        <p:cNvGrpSpPr/>
        <p:nvPr/>
      </p:nvGrpSpPr>
      <p:grpSpPr>
        <a:xfrm>
          <a:off x="0" y="0"/>
          <a:ext cx="0" cy="0"/>
          <a:chOff x="0" y="0"/>
          <a:chExt cx="0" cy="0"/>
        </a:xfrm>
      </p:grpSpPr>
      <p:sp>
        <p:nvSpPr>
          <p:cNvPr id="271" name="PlaceHolder 1"/>
          <p:cNvSpPr>
            <a:spLocks noGrp="1"/>
          </p:cNvSpPr>
          <p:nvPr>
            <p:ph type="subTitle"/>
          </p:nvPr>
        </p:nvSpPr>
        <p:spPr>
          <a:xfrm>
            <a:off x="623520" y="1199880"/>
            <a:ext cx="10944720" cy="4450320"/>
          </a:xfrm>
          <a:prstGeom prst="rect">
            <a:avLst/>
          </a:prstGeom>
        </p:spPr>
        <p:txBody>
          <a:bodyPr lIns="0" tIns="0" rIns="0" bIns="0" anchor="ctr">
            <a:spAutoFit/>
          </a:bodyPr>
          <a:lstStyle/>
          <a:p>
            <a:pPr algn="ctr"/>
            <a:endParaRPr lang="fr-FR" sz="3200" b="0" strike="noStrike" spc="-1">
              <a:latin typeface="Arial"/>
            </a:endParaRPr>
          </a:p>
        </p:txBody>
      </p:sp>
    </p:spTree>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woObjAndObj" preserve="1">
  <p:cSld name="Title, 2 Content and Content">
    <p:spTree>
      <p:nvGrpSpPr>
        <p:cNvPr id="1" name=""/>
        <p:cNvGrpSpPr/>
        <p:nvPr/>
      </p:nvGrpSpPr>
      <p:grpSpPr>
        <a:xfrm>
          <a:off x="0" y="0"/>
          <a:ext cx="0" cy="0"/>
          <a:chOff x="0" y="0"/>
          <a:chExt cx="0" cy="0"/>
        </a:xfrm>
      </p:grpSpPr>
      <p:sp>
        <p:nvSpPr>
          <p:cNvPr id="27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73"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74" name="PlaceHolder 3"/>
          <p:cNvSpPr>
            <a:spLocks noGrp="1"/>
          </p:cNvSpPr>
          <p:nvPr>
            <p:ph type="body"/>
          </p:nvPr>
        </p:nvSpPr>
        <p:spPr>
          <a:xfrm>
            <a:off x="623196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75"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1"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2"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3"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4"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AndTwoObj" preserve="1">
  <p:cSld name="Title Content and 2 Content">
    <p:spTree>
      <p:nvGrpSpPr>
        <p:cNvPr id="1" name=""/>
        <p:cNvGrpSpPr/>
        <p:nvPr/>
      </p:nvGrpSpPr>
      <p:grpSpPr>
        <a:xfrm>
          <a:off x="0" y="0"/>
          <a:ext cx="0" cy="0"/>
          <a:chOff x="0" y="0"/>
          <a:chExt cx="0" cy="0"/>
        </a:xfrm>
      </p:grpSpPr>
      <p:sp>
        <p:nvSpPr>
          <p:cNvPr id="276"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77" name="PlaceHolder 2"/>
          <p:cNvSpPr>
            <a:spLocks noGrp="1"/>
          </p:cNvSpPr>
          <p:nvPr>
            <p:ph type="body"/>
          </p:nvPr>
        </p:nvSpPr>
        <p:spPr>
          <a:xfrm>
            <a:off x="623520" y="2448000"/>
            <a:ext cx="5340960" cy="343152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78"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79" name="PlaceHolder 4"/>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80"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81"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2"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3"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OverTx" preserve="1">
  <p:cSld name="Title, Content over Content">
    <p:spTree>
      <p:nvGrpSpPr>
        <p:cNvPr id="1" name=""/>
        <p:cNvGrpSpPr/>
        <p:nvPr/>
      </p:nvGrpSpPr>
      <p:grpSpPr>
        <a:xfrm>
          <a:off x="0" y="0"/>
          <a:ext cx="0" cy="0"/>
          <a:chOff x="0" y="0"/>
          <a:chExt cx="0" cy="0"/>
        </a:xfrm>
      </p:grpSpPr>
      <p:sp>
        <p:nvSpPr>
          <p:cNvPr id="284"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85" name="PlaceHolder 2"/>
          <p:cNvSpPr>
            <a:spLocks noGrp="1"/>
          </p:cNvSpPr>
          <p:nvPr>
            <p:ph type="body"/>
          </p:nvPr>
        </p:nvSpPr>
        <p:spPr>
          <a:xfrm>
            <a:off x="623520" y="244800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6" name="PlaceHolder 3"/>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fourObj" preserve="1">
  <p:cSld name="Title, 4 Content">
    <p:spTree>
      <p:nvGrpSpPr>
        <p:cNvPr id="1" name=""/>
        <p:cNvGrpSpPr/>
        <p:nvPr/>
      </p:nvGrpSpPr>
      <p:grpSpPr>
        <a:xfrm>
          <a:off x="0" y="0"/>
          <a:ext cx="0" cy="0"/>
          <a:chOff x="0" y="0"/>
          <a:chExt cx="0" cy="0"/>
        </a:xfrm>
      </p:grpSpPr>
      <p:sp>
        <p:nvSpPr>
          <p:cNvPr id="287"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88"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9"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0" name="PlaceHolder 4"/>
          <p:cNvSpPr>
            <a:spLocks noGrp="1"/>
          </p:cNvSpPr>
          <p:nvPr>
            <p:ph type="body"/>
          </p:nvPr>
        </p:nvSpPr>
        <p:spPr>
          <a:xfrm>
            <a:off x="62352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1" name="PlaceHolder 5"/>
          <p:cNvSpPr>
            <a:spLocks noGrp="1"/>
          </p:cNvSpPr>
          <p:nvPr>
            <p:ph type="body"/>
          </p:nvPr>
        </p:nvSpPr>
        <p:spPr>
          <a:xfrm>
            <a:off x="6231960" y="424044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Title, 6 Content">
    <p:spTree>
      <p:nvGrpSpPr>
        <p:cNvPr id="1" name=""/>
        <p:cNvGrpSpPr/>
        <p:nvPr/>
      </p:nvGrpSpPr>
      <p:grpSpPr>
        <a:xfrm>
          <a:off x="0" y="0"/>
          <a:ext cx="0" cy="0"/>
          <a:chOff x="0" y="0"/>
          <a:chExt cx="0" cy="0"/>
        </a:xfrm>
      </p:grpSpPr>
      <p:sp>
        <p:nvSpPr>
          <p:cNvPr id="292"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93" name="PlaceHolder 2"/>
          <p:cNvSpPr>
            <a:spLocks noGrp="1"/>
          </p:cNvSpPr>
          <p:nvPr>
            <p:ph type="body"/>
          </p:nvPr>
        </p:nvSpPr>
        <p:spPr>
          <a:xfrm>
            <a:off x="6235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4" name="PlaceHolder 3"/>
          <p:cNvSpPr>
            <a:spLocks noGrp="1"/>
          </p:cNvSpPr>
          <p:nvPr>
            <p:ph type="body"/>
          </p:nvPr>
        </p:nvSpPr>
        <p:spPr>
          <a:xfrm>
            <a:off x="432432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5" name="PlaceHolder 4"/>
          <p:cNvSpPr>
            <a:spLocks noGrp="1"/>
          </p:cNvSpPr>
          <p:nvPr>
            <p:ph type="body"/>
          </p:nvPr>
        </p:nvSpPr>
        <p:spPr>
          <a:xfrm>
            <a:off x="8024760" y="244800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6" name="PlaceHolder 5"/>
          <p:cNvSpPr>
            <a:spLocks noGrp="1"/>
          </p:cNvSpPr>
          <p:nvPr>
            <p:ph type="body"/>
          </p:nvPr>
        </p:nvSpPr>
        <p:spPr>
          <a:xfrm>
            <a:off x="6235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7" name="PlaceHolder 6"/>
          <p:cNvSpPr>
            <a:spLocks noGrp="1"/>
          </p:cNvSpPr>
          <p:nvPr>
            <p:ph type="body"/>
          </p:nvPr>
        </p:nvSpPr>
        <p:spPr>
          <a:xfrm>
            <a:off x="432432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98" name="PlaceHolder 7"/>
          <p:cNvSpPr>
            <a:spLocks noGrp="1"/>
          </p:cNvSpPr>
          <p:nvPr>
            <p:ph type="body"/>
          </p:nvPr>
        </p:nvSpPr>
        <p:spPr>
          <a:xfrm>
            <a:off x="8024760" y="4240440"/>
            <a:ext cx="352404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4" name="Titre 3"/>
          <p:cNvSpPr>
            <a:spLocks noGrp="1"/>
          </p:cNvSpPr>
          <p:nvPr>
            <p:ph type="title" hasCustomPrompt="1"/>
          </p:nvPr>
        </p:nvSpPr>
        <p:spPr bwMode="gray">
          <a:xfrm>
            <a:off x="623392" y="1200000"/>
            <a:ext cx="10945217" cy="960000"/>
          </a:xfrm>
        </p:spPr>
        <p:txBody>
          <a:bodyPr/>
          <a:lstStyle>
            <a:lvl1pPr>
              <a:defRPr>
                <a:solidFill>
                  <a:schemeClr val="tx1"/>
                </a:solidFill>
              </a:defRPr>
            </a:lvl1pPr>
          </a:lstStyle>
          <a:p>
            <a:r>
              <a:rPr lang="fr-FR" noProof="0" dirty="0"/>
              <a:t>Titre</a:t>
            </a:r>
            <a:endParaRPr lang="fr-FR" dirty="0"/>
          </a:p>
        </p:txBody>
      </p:sp>
      <p:sp>
        <p:nvSpPr>
          <p:cNvPr id="9" name="Espace réservé du contenu 8"/>
          <p:cNvSpPr>
            <a:spLocks noGrp="1"/>
          </p:cNvSpPr>
          <p:nvPr>
            <p:ph sz="quarter" idx="14" hasCustomPrompt="1"/>
          </p:nvPr>
        </p:nvSpPr>
        <p:spPr bwMode="gray">
          <a:xfrm>
            <a:off x="623391" y="2448000"/>
            <a:ext cx="10945219" cy="3432000"/>
          </a:xfrm>
        </p:spPr>
        <p:txBody>
          <a:bodyPr/>
          <a:lstStyle>
            <a:lvl1pPr>
              <a:defRPr>
                <a:solidFill>
                  <a:schemeClr val="tx1"/>
                </a:solidFill>
              </a:defRPr>
            </a:lvl1pPr>
            <a:lvl2pPr>
              <a:defRPr/>
            </a:lvl2pPr>
            <a:lvl3pPr>
              <a:defRPr/>
            </a:lvl3pPr>
            <a:lvl4pPr>
              <a:defRPr/>
            </a:lvl4pPr>
            <a:lvl5pPr>
              <a:defRPr/>
            </a:lvl5pPr>
          </a:lstStyle>
          <a:p>
            <a:pPr lvl="0"/>
            <a:r>
              <a:rPr lang="fr-FR" dirty="0"/>
              <a:t>Texte de niveau 1</a:t>
            </a:r>
          </a:p>
          <a:p>
            <a:pPr lvl="1"/>
            <a:r>
              <a:rPr lang="fr-FR" dirty="0"/>
              <a:t>Texte de niveau 2</a:t>
            </a:r>
          </a:p>
          <a:p>
            <a:pPr lvl="2"/>
            <a:r>
              <a:rPr lang="fr-FR" dirty="0"/>
              <a:t>Texte de niveau 3</a:t>
            </a:r>
          </a:p>
          <a:p>
            <a:pPr lvl="3"/>
            <a:r>
              <a:rPr lang="fr-FR" dirty="0"/>
              <a:t>Texte de niveau 4</a:t>
            </a:r>
          </a:p>
          <a:p>
            <a:pPr lvl="4"/>
            <a:r>
              <a:rPr lang="fr-FR" dirty="0"/>
              <a:t>Texte de niveau 5</a:t>
            </a:r>
          </a:p>
        </p:txBody>
      </p:sp>
      <p:sp>
        <p:nvSpPr>
          <p:cNvPr id="15" name="Espace réservé du texte 9"/>
          <p:cNvSpPr>
            <a:spLocks noGrp="1"/>
          </p:cNvSpPr>
          <p:nvPr>
            <p:ph type="body" sz="quarter" idx="13" hasCustomPrompt="1"/>
          </p:nvPr>
        </p:nvSpPr>
        <p:spPr bwMode="gray">
          <a:xfrm>
            <a:off x="4416000" y="240000"/>
            <a:ext cx="7152608" cy="480000"/>
          </a:xfrm>
        </p:spPr>
        <p:txBody>
          <a:bodyPr/>
          <a:lstStyle>
            <a:lvl1pPr marL="143996" indent="-143996" algn="r">
              <a:spcAft>
                <a:spcPts val="0"/>
              </a:spcAft>
              <a:buFont typeface="+mj-lt"/>
              <a:buAutoNum type="arabicPeriod"/>
              <a:defRPr sz="1000" b="1">
                <a:solidFill>
                  <a:schemeClr val="tx1"/>
                </a:solidFill>
              </a:defRPr>
            </a:lvl1pPr>
            <a:lvl2pPr marL="143996" indent="-143996" algn="r">
              <a:spcBef>
                <a:spcPts val="0"/>
              </a:spcBef>
              <a:spcAft>
                <a:spcPts val="0"/>
              </a:spcAft>
              <a:buFont typeface="+mj-lt"/>
              <a:buAutoNum type="alphaLcPeriod"/>
              <a:defRPr sz="1000">
                <a:solidFill>
                  <a:schemeClr val="tx1"/>
                </a:solidFill>
              </a:defRPr>
            </a:lvl2pPr>
          </a:lstStyle>
          <a:p>
            <a:pPr lvl="0"/>
            <a:r>
              <a:rPr lang="fr-FR" dirty="0"/>
              <a:t>Titre</a:t>
            </a:r>
          </a:p>
          <a:p>
            <a:pPr lvl="1"/>
            <a:r>
              <a:rPr lang="fr-FR" dirty="0"/>
              <a:t>Sous-titre</a:t>
            </a:r>
          </a:p>
        </p:txBody>
      </p:sp>
      <p:sp>
        <p:nvSpPr>
          <p:cNvPr id="8" name="Espace réservé de la date 1">
            <a:extLst>
              <a:ext uri="{FF2B5EF4-FFF2-40B4-BE49-F238E27FC236}">
                <a16:creationId xmlns:a16="http://schemas.microsoft.com/office/drawing/2014/main" id="{48DF368D-0C4B-2743-8FE5-01F96D2C1253}"/>
              </a:ext>
            </a:extLst>
          </p:cNvPr>
          <p:cNvSpPr>
            <a:spLocks noGrp="1"/>
          </p:cNvSpPr>
          <p:nvPr>
            <p:ph type="dt" sz="half" idx="10"/>
          </p:nvPr>
        </p:nvSpPr>
        <p:spPr bwMode="gray">
          <a:xfrm>
            <a:off x="8568448" y="6378000"/>
            <a:ext cx="1560000" cy="480000"/>
          </a:xfrm>
          <a:prstGeom prst="rect">
            <a:avLst/>
          </a:prstGeom>
        </p:spPr>
        <p:txBody>
          <a:bodyPr/>
          <a:lstStyle/>
          <a:p>
            <a:pPr algn="r"/>
            <a:fld id="{6F42726C-76A3-45BB-9E3B-0F2EB6320166}" type="datetime1">
              <a:rPr lang="fr-FR" cap="all" smtClean="0"/>
              <a:t>17/01/2024</a:t>
            </a:fld>
            <a:endParaRPr lang="fr-FR" cap="all" dirty="0"/>
          </a:p>
        </p:txBody>
      </p:sp>
      <p:sp>
        <p:nvSpPr>
          <p:cNvPr id="2" name="Espace réservé du numéro de diapositive 7">
            <a:extLst>
              <a:ext uri="{FF2B5EF4-FFF2-40B4-BE49-F238E27FC236}">
                <a16:creationId xmlns:a16="http://schemas.microsoft.com/office/drawing/2014/main" id="{941CB1A8-BC18-0DA8-0320-F9B87D50D1D8}"/>
              </a:ext>
            </a:extLst>
          </p:cNvPr>
          <p:cNvSpPr>
            <a:spLocks noGrp="1"/>
          </p:cNvSpPr>
          <p:nvPr>
            <p:ph type="sldNum" sz="quarter" idx="12"/>
          </p:nvPr>
        </p:nvSpPr>
        <p:spPr bwMode="gray">
          <a:xfrm>
            <a:off x="10128448" y="6378000"/>
            <a:ext cx="1440160" cy="480000"/>
          </a:xfrm>
          <a:prstGeom prst="rect">
            <a:avLst/>
          </a:prstGeom>
        </p:spPr>
        <p:txBody>
          <a:bodyPr/>
          <a:lstStyle>
            <a:lvl1pPr algn="r">
              <a:defRPr sz="1867">
                <a:solidFill>
                  <a:srgbClr val="FF0000"/>
                </a:solidFill>
              </a:defRPr>
            </a:lvl1pPr>
          </a:lstStyle>
          <a:p>
            <a:fld id="{733122C9-A0B9-462F-8757-0847AD287B63}" type="slidenum">
              <a:rPr lang="fr-FR" smtClean="0"/>
              <a:pPr/>
              <a:t>‹N°›</a:t>
            </a:fld>
            <a:endParaRPr lang="fr-FR" dirty="0"/>
          </a:p>
        </p:txBody>
      </p:sp>
    </p:spTree>
    <p:extLst>
      <p:ext uri="{BB962C8B-B14F-4D97-AF65-F5344CB8AC3E}">
        <p14:creationId xmlns:p14="http://schemas.microsoft.com/office/powerpoint/2010/main" val="11521217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ObjOverTx" preserve="1">
  <p:cSld name="Title, 2 Content over Content">
    <p:spTree>
      <p:nvGrpSpPr>
        <p:cNvPr id="1" name=""/>
        <p:cNvGrpSpPr/>
        <p:nvPr/>
      </p:nvGrpSpPr>
      <p:grpSpPr>
        <a:xfrm>
          <a:off x="0" y="0"/>
          <a:ext cx="0" cy="0"/>
          <a:chOff x="0" y="0"/>
          <a:chExt cx="0" cy="0"/>
        </a:xfrm>
      </p:grpSpPr>
      <p:sp>
        <p:nvSpPr>
          <p:cNvPr id="25" name="PlaceHolder 1"/>
          <p:cNvSpPr>
            <a:spLocks noGrp="1"/>
          </p:cNvSpPr>
          <p:nvPr>
            <p:ph type="title"/>
          </p:nvPr>
        </p:nvSpPr>
        <p:spPr>
          <a:xfrm>
            <a:off x="623520" y="1199880"/>
            <a:ext cx="10944720" cy="959760"/>
          </a:xfrm>
          <a:prstGeom prst="rect">
            <a:avLst/>
          </a:prstGeom>
        </p:spPr>
        <p:txBody>
          <a:bodyPr lIns="0" tIns="0" rIns="0" bIns="0" anchor="ctr">
            <a:spAutoFit/>
          </a:bodyPr>
          <a:lstStyle/>
          <a:p>
            <a:endParaRPr lang="fr-FR" sz="1800" b="0" strike="noStrike" spc="-1">
              <a:solidFill>
                <a:srgbClr val="000000"/>
              </a:solidFill>
              <a:latin typeface="Arial"/>
            </a:endParaRPr>
          </a:p>
        </p:txBody>
      </p:sp>
      <p:sp>
        <p:nvSpPr>
          <p:cNvPr id="26" name="PlaceHolder 2"/>
          <p:cNvSpPr>
            <a:spLocks noGrp="1"/>
          </p:cNvSpPr>
          <p:nvPr>
            <p:ph type="body"/>
          </p:nvPr>
        </p:nvSpPr>
        <p:spPr>
          <a:xfrm>
            <a:off x="62352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7" name="PlaceHolder 3"/>
          <p:cNvSpPr>
            <a:spLocks noGrp="1"/>
          </p:cNvSpPr>
          <p:nvPr>
            <p:ph type="body"/>
          </p:nvPr>
        </p:nvSpPr>
        <p:spPr>
          <a:xfrm>
            <a:off x="6231960" y="2448000"/>
            <a:ext cx="5340960" cy="1636560"/>
          </a:xfrm>
          <a:prstGeom prst="rect">
            <a:avLst/>
          </a:prstGeom>
        </p:spPr>
        <p:txBody>
          <a:bodyPr lIns="0" tIns="0" rIns="0" bIns="0">
            <a:normAutofit/>
          </a:bodyPr>
          <a:lstStyle/>
          <a:p>
            <a:endParaRPr lang="fr-FR" sz="2800" b="0" strike="noStrike" spc="-1">
              <a:solidFill>
                <a:srgbClr val="000000"/>
              </a:solidFill>
              <a:latin typeface="Arial"/>
            </a:endParaRPr>
          </a:p>
        </p:txBody>
      </p:sp>
      <p:sp>
        <p:nvSpPr>
          <p:cNvPr id="28" name="PlaceHolder 4"/>
          <p:cNvSpPr>
            <a:spLocks noGrp="1"/>
          </p:cNvSpPr>
          <p:nvPr>
            <p:ph type="body"/>
          </p:nvPr>
        </p:nvSpPr>
        <p:spPr>
          <a:xfrm>
            <a:off x="623520" y="4240440"/>
            <a:ext cx="10944720" cy="1636560"/>
          </a:xfrm>
          <a:prstGeom prst="rect">
            <a:avLst/>
          </a:prstGeom>
        </p:spPr>
        <p:txBody>
          <a:bodyPr lIns="0" tIns="0" rIns="0" bIns="0">
            <a:normAutofit/>
          </a:bodyPr>
          <a:lstStyle/>
          <a:p>
            <a:endParaRPr lang="fr-FR" sz="2800" b="0" strike="noStrike" spc="-1">
              <a:solidFill>
                <a:srgbClr val="000000"/>
              </a:solidFill>
              <a:latin typeface="Arial"/>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4.jpeg"/><Relationship Id="rId2" Type="http://schemas.openxmlformats.org/officeDocument/2006/relationships/slideLayout" Target="../slideLayouts/slideLayout2.xml"/><Relationship Id="rId16"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theme" Target="../theme/theme2.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2" Type="http://schemas.openxmlformats.org/officeDocument/2006/relationships/slideLayout" Target="../slideLayouts/slideLayout14.xml"/><Relationship Id="rId16" Type="http://schemas.openxmlformats.org/officeDocument/2006/relationships/image" Target="../media/image3.png"/><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image" Target="../media/image2.png"/><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image" Target="../media/image1.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2" Type="http://schemas.openxmlformats.org/officeDocument/2006/relationships/slideLayout" Target="../slideLayouts/slideLayout26.xml"/><Relationship Id="rId16" Type="http://schemas.openxmlformats.org/officeDocument/2006/relationships/image" Target="../media/image3.png"/><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png"/><Relationship Id="rId10" Type="http://schemas.openxmlformats.org/officeDocument/2006/relationships/slideLayout" Target="../slideLayouts/slideLayout34.xml"/><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jpe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theme" Target="../theme/theme4.xml"/><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slideLayout" Target="../slideLayouts/slideLayout48.xml"/><Relationship Id="rId2" Type="http://schemas.openxmlformats.org/officeDocument/2006/relationships/slideLayout" Target="../slideLayouts/slideLayout38.xml"/><Relationship Id="rId16" Type="http://schemas.openxmlformats.org/officeDocument/2006/relationships/image" Target="../media/image3.png"/><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5" Type="http://schemas.openxmlformats.org/officeDocument/2006/relationships/image" Target="../media/image2.png"/><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 Id="rId14" Type="http://schemas.openxmlformats.org/officeDocument/2006/relationships/image" Target="../media/image1.jpeg"/></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6.xml"/><Relationship Id="rId13" Type="http://schemas.openxmlformats.org/officeDocument/2006/relationships/theme" Target="../theme/theme5.xml"/><Relationship Id="rId3" Type="http://schemas.openxmlformats.org/officeDocument/2006/relationships/slideLayout" Target="../slideLayouts/slideLayout51.xml"/><Relationship Id="rId7" Type="http://schemas.openxmlformats.org/officeDocument/2006/relationships/slideLayout" Target="../slideLayouts/slideLayout55.xml"/><Relationship Id="rId12" Type="http://schemas.openxmlformats.org/officeDocument/2006/relationships/slideLayout" Target="../slideLayouts/slideLayout60.xml"/><Relationship Id="rId2" Type="http://schemas.openxmlformats.org/officeDocument/2006/relationships/slideLayout" Target="../slideLayouts/slideLayout50.xml"/><Relationship Id="rId16" Type="http://schemas.openxmlformats.org/officeDocument/2006/relationships/image" Target="../media/image3.png"/><Relationship Id="rId1" Type="http://schemas.openxmlformats.org/officeDocument/2006/relationships/slideLayout" Target="../slideLayouts/slideLayout49.xml"/><Relationship Id="rId6" Type="http://schemas.openxmlformats.org/officeDocument/2006/relationships/slideLayout" Target="../slideLayouts/slideLayout54.xml"/><Relationship Id="rId11" Type="http://schemas.openxmlformats.org/officeDocument/2006/relationships/slideLayout" Target="../slideLayouts/slideLayout59.xml"/><Relationship Id="rId5" Type="http://schemas.openxmlformats.org/officeDocument/2006/relationships/slideLayout" Target="../slideLayouts/slideLayout53.xml"/><Relationship Id="rId15" Type="http://schemas.openxmlformats.org/officeDocument/2006/relationships/image" Target="../media/image2.png"/><Relationship Id="rId10" Type="http://schemas.openxmlformats.org/officeDocument/2006/relationships/slideLayout" Target="../slideLayouts/slideLayout58.xml"/><Relationship Id="rId4" Type="http://schemas.openxmlformats.org/officeDocument/2006/relationships/slideLayout" Target="../slideLayouts/slideLayout52.xml"/><Relationship Id="rId9" Type="http://schemas.openxmlformats.org/officeDocument/2006/relationships/slideLayout" Target="../slideLayouts/slideLayout57.xml"/><Relationship Id="rId14" Type="http://schemas.openxmlformats.org/officeDocument/2006/relationships/image" Target="../media/image1.jpe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8.xml"/><Relationship Id="rId13" Type="http://schemas.openxmlformats.org/officeDocument/2006/relationships/theme" Target="../theme/theme6.xml"/><Relationship Id="rId3" Type="http://schemas.openxmlformats.org/officeDocument/2006/relationships/slideLayout" Target="../slideLayouts/slideLayout63.xml"/><Relationship Id="rId7" Type="http://schemas.openxmlformats.org/officeDocument/2006/relationships/slideLayout" Target="../slideLayouts/slideLayout67.xml"/><Relationship Id="rId12" Type="http://schemas.openxmlformats.org/officeDocument/2006/relationships/slideLayout" Target="../slideLayouts/slideLayout72.xml"/><Relationship Id="rId2" Type="http://schemas.openxmlformats.org/officeDocument/2006/relationships/slideLayout" Target="../slideLayouts/slideLayout62.xml"/><Relationship Id="rId16" Type="http://schemas.openxmlformats.org/officeDocument/2006/relationships/image" Target="../media/image3.png"/><Relationship Id="rId1" Type="http://schemas.openxmlformats.org/officeDocument/2006/relationships/slideLayout" Target="../slideLayouts/slideLayout61.xml"/><Relationship Id="rId6" Type="http://schemas.openxmlformats.org/officeDocument/2006/relationships/slideLayout" Target="../slideLayouts/slideLayout66.xml"/><Relationship Id="rId11" Type="http://schemas.openxmlformats.org/officeDocument/2006/relationships/slideLayout" Target="../slideLayouts/slideLayout71.xml"/><Relationship Id="rId5" Type="http://schemas.openxmlformats.org/officeDocument/2006/relationships/slideLayout" Target="../slideLayouts/slideLayout65.xml"/><Relationship Id="rId15" Type="http://schemas.openxmlformats.org/officeDocument/2006/relationships/image" Target="../media/image2.png"/><Relationship Id="rId10" Type="http://schemas.openxmlformats.org/officeDocument/2006/relationships/slideLayout" Target="../slideLayouts/slideLayout70.xml"/><Relationship Id="rId4" Type="http://schemas.openxmlformats.org/officeDocument/2006/relationships/slideLayout" Target="../slideLayouts/slideLayout64.xml"/><Relationship Id="rId9" Type="http://schemas.openxmlformats.org/officeDocument/2006/relationships/slideLayout" Target="../slideLayouts/slideLayout69.xml"/><Relationship Id="rId14" Type="http://schemas.openxmlformats.org/officeDocument/2006/relationships/image" Target="../media/image1.jpeg"/></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0.xml"/><Relationship Id="rId13" Type="http://schemas.openxmlformats.org/officeDocument/2006/relationships/slideLayout" Target="../slideLayouts/slideLayout85.xml"/><Relationship Id="rId3" Type="http://schemas.openxmlformats.org/officeDocument/2006/relationships/slideLayout" Target="../slideLayouts/slideLayout75.xml"/><Relationship Id="rId7" Type="http://schemas.openxmlformats.org/officeDocument/2006/relationships/slideLayout" Target="../slideLayouts/slideLayout79.xml"/><Relationship Id="rId12" Type="http://schemas.openxmlformats.org/officeDocument/2006/relationships/slideLayout" Target="../slideLayouts/slideLayout84.xml"/><Relationship Id="rId17" Type="http://schemas.openxmlformats.org/officeDocument/2006/relationships/image" Target="../media/image3.png"/><Relationship Id="rId2" Type="http://schemas.openxmlformats.org/officeDocument/2006/relationships/slideLayout" Target="../slideLayouts/slideLayout74.xml"/><Relationship Id="rId16" Type="http://schemas.openxmlformats.org/officeDocument/2006/relationships/image" Target="../media/image2.png"/><Relationship Id="rId1" Type="http://schemas.openxmlformats.org/officeDocument/2006/relationships/slideLayout" Target="../slideLayouts/slideLayout73.xml"/><Relationship Id="rId6" Type="http://schemas.openxmlformats.org/officeDocument/2006/relationships/slideLayout" Target="../slideLayouts/slideLayout78.xml"/><Relationship Id="rId11" Type="http://schemas.openxmlformats.org/officeDocument/2006/relationships/slideLayout" Target="../slideLayouts/slideLayout83.xml"/><Relationship Id="rId5" Type="http://schemas.openxmlformats.org/officeDocument/2006/relationships/slideLayout" Target="../slideLayouts/slideLayout77.xml"/><Relationship Id="rId15" Type="http://schemas.openxmlformats.org/officeDocument/2006/relationships/image" Target="../media/image1.jpeg"/><Relationship Id="rId10" Type="http://schemas.openxmlformats.org/officeDocument/2006/relationships/slideLayout" Target="../slideLayouts/slideLayout82.xml"/><Relationship Id="rId4" Type="http://schemas.openxmlformats.org/officeDocument/2006/relationships/slideLayout" Target="../slideLayouts/slideLayout76.xml"/><Relationship Id="rId9" Type="http://schemas.openxmlformats.org/officeDocument/2006/relationships/slideLayout" Target="../slideLayouts/slideLayout81.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8" name="Picture 2"/>
          <p:cNvPicPr/>
          <p:nvPr/>
        </p:nvPicPr>
        <p:blipFill>
          <a:blip r:embed="rId15"/>
          <a:stretch/>
        </p:blipFill>
        <p:spPr>
          <a:xfrm>
            <a:off x="0" y="0"/>
            <a:ext cx="12191040" cy="6856920"/>
          </a:xfrm>
          <a:prstGeom prst="rect">
            <a:avLst/>
          </a:prstGeom>
          <a:ln>
            <a:noFill/>
          </a:ln>
        </p:spPr>
      </p:pic>
      <p:pic>
        <p:nvPicPr>
          <p:cNvPr id="9" name="Picture 7"/>
          <p:cNvPicPr/>
          <p:nvPr/>
        </p:nvPicPr>
        <p:blipFill>
          <a:blip r:embed="rId16"/>
          <a:stretch/>
        </p:blipFill>
        <p:spPr>
          <a:xfrm>
            <a:off x="0" y="0"/>
            <a:ext cx="12191040" cy="6856920"/>
          </a:xfrm>
          <a:prstGeom prst="rect">
            <a:avLst/>
          </a:prstGeom>
          <a:ln>
            <a:noFill/>
          </a:ln>
        </p:spPr>
      </p:pic>
      <p:sp>
        <p:nvSpPr>
          <p:cNvPr id="2" name="PlaceHolder 1"/>
          <p:cNvSpPr>
            <a:spLocks noGrp="1"/>
          </p:cNvSpPr>
          <p:nvPr>
            <p:ph type="dt"/>
          </p:nvPr>
        </p:nvSpPr>
        <p:spPr>
          <a:xfrm>
            <a:off x="0" y="6617880"/>
            <a:ext cx="239760" cy="239760"/>
          </a:xfrm>
          <a:prstGeom prst="rect">
            <a:avLst/>
          </a:prstGeom>
        </p:spPr>
        <p:txBody>
          <a:bodyPr lIns="90000" tIns="45000" rIns="90000" bIns="45000">
            <a:noAutofit/>
          </a:bodyPr>
          <a:lstStyle/>
          <a:p>
            <a:pPr>
              <a:lnSpc>
                <a:spcPct val="100000"/>
              </a:lnSpc>
            </a:pPr>
            <a:fld id="{6F02CBAC-DDE6-48E2-A968-2564940C950C}" type="datetime1">
              <a:rPr lang="fr-FR" sz="140" b="0" strike="noStrike" spc="-1">
                <a:solidFill>
                  <a:srgbClr val="000000"/>
                </a:solidFill>
                <a:latin typeface="Arial"/>
                <a:ea typeface="DejaVu Sans"/>
              </a:rPr>
              <a:t>17/01/2024</a:t>
            </a:fld>
            <a:endParaRPr lang="fr-FR" sz="140" b="0" strike="noStrike" spc="-1">
              <a:latin typeface="Times New Roman"/>
            </a:endParaRPr>
          </a:p>
        </p:txBody>
      </p:sp>
      <p:sp>
        <p:nvSpPr>
          <p:cNvPr id="3" name="PlaceHolder 2"/>
          <p:cNvSpPr>
            <a:spLocks noGrp="1"/>
          </p:cNvSpPr>
          <p:nvPr>
            <p:ph type="ftr"/>
          </p:nvPr>
        </p:nvSpPr>
        <p:spPr>
          <a:xfrm>
            <a:off x="960120" y="5226480"/>
            <a:ext cx="4319640" cy="1199520"/>
          </a:xfrm>
          <a:prstGeom prst="rect">
            <a:avLst/>
          </a:prstGeom>
        </p:spPr>
        <p:txBody>
          <a:bodyPr lIns="90000" tIns="45000" rIns="90000" bIns="45000" anchor="b">
            <a:noAutofit/>
          </a:bodyPr>
          <a:lstStyle/>
          <a:p>
            <a:pPr>
              <a:lnSpc>
                <a:spcPct val="100000"/>
              </a:lnSpc>
            </a:pPr>
            <a:r>
              <a:rPr lang="fr-FR" sz="1540" b="0" strike="noStrike" spc="-1">
                <a:solidFill>
                  <a:srgbClr val="000000"/>
                </a:solidFill>
                <a:latin typeface="Arial"/>
                <a:ea typeface="DejaVu Sans"/>
              </a:rPr>
              <a:t>Intitulé de la direction/service interministérielle</a:t>
            </a:r>
            <a:endParaRPr lang="fr-FR" sz="1540" b="0" strike="noStrike" spc="-1">
              <a:latin typeface="Times New Roman"/>
            </a:endParaRPr>
          </a:p>
        </p:txBody>
      </p:sp>
      <p:sp>
        <p:nvSpPr>
          <p:cNvPr id="4" name="PlaceHolder 3"/>
          <p:cNvSpPr>
            <a:spLocks noGrp="1"/>
          </p:cNvSpPr>
          <p:nvPr>
            <p:ph type="sldNum"/>
          </p:nvPr>
        </p:nvSpPr>
        <p:spPr>
          <a:xfrm>
            <a:off x="0" y="6617880"/>
            <a:ext cx="239760" cy="239760"/>
          </a:xfrm>
          <a:prstGeom prst="rect">
            <a:avLst/>
          </a:prstGeom>
        </p:spPr>
        <p:txBody>
          <a:bodyPr lIns="90000" tIns="45000" rIns="90000" bIns="45000">
            <a:noAutofit/>
          </a:bodyPr>
          <a:lstStyle/>
          <a:p>
            <a:pPr>
              <a:lnSpc>
                <a:spcPct val="100000"/>
              </a:lnSpc>
            </a:pPr>
            <a:fld id="{4933033C-AF29-45E1-992F-7F27C5741B45}" type="slidenum">
              <a:rPr lang="fr-FR" sz="140" b="0" strike="noStrike" spc="-1">
                <a:solidFill>
                  <a:srgbClr val="000000"/>
                </a:solidFill>
                <a:latin typeface="Arial"/>
                <a:ea typeface="DejaVu Sans"/>
              </a:rPr>
              <a:t>‹N°›</a:t>
            </a:fld>
            <a:endParaRPr lang="fr-FR" sz="140" b="0" strike="noStrike" spc="-1">
              <a:latin typeface="Times New Roman"/>
            </a:endParaRPr>
          </a:p>
        </p:txBody>
      </p:sp>
      <p:sp>
        <p:nvSpPr>
          <p:cNvPr id="5" name="PlaceHolder 4"/>
          <p:cNvSpPr>
            <a:spLocks noGrp="1"/>
          </p:cNvSpPr>
          <p:nvPr>
            <p:ph type="title"/>
          </p:nvPr>
        </p:nvSpPr>
        <p:spPr>
          <a:xfrm>
            <a:off x="0" y="0"/>
            <a:ext cx="239760" cy="239760"/>
          </a:xfrm>
          <a:prstGeom prst="rect">
            <a:avLst/>
          </a:prstGeom>
        </p:spPr>
        <p:txBody>
          <a:bodyPr lIns="0" tIns="0" rIns="0" bIns="0" anchor="ctr">
            <a:noAutofit/>
          </a:bodyPr>
          <a:lstStyle/>
          <a:p>
            <a:pPr>
              <a:lnSpc>
                <a:spcPct val="90000"/>
              </a:lnSpc>
            </a:pPr>
            <a:r>
              <a:rPr lang="fr-FR" sz="140" b="0" strike="noStrike" spc="-1">
                <a:solidFill>
                  <a:srgbClr val="000000"/>
                </a:solidFill>
                <a:latin typeface="Arial"/>
                <a:ea typeface="DejaVu Sans"/>
              </a:rPr>
              <a:t>Titre</a:t>
            </a:r>
            <a:endParaRPr lang="fr-FR" sz="140" b="0" strike="noStrike" spc="-1">
              <a:solidFill>
                <a:srgbClr val="000000"/>
              </a:solidFill>
              <a:latin typeface="Arial"/>
            </a:endParaRPr>
          </a:p>
        </p:txBody>
      </p:sp>
      <p:pic>
        <p:nvPicPr>
          <p:cNvPr id="6" name="Image 1"/>
          <p:cNvPicPr/>
          <p:nvPr/>
        </p:nvPicPr>
        <p:blipFill>
          <a:blip r:embed="rId17"/>
          <a:stretch/>
        </p:blipFill>
        <p:spPr>
          <a:xfrm>
            <a:off x="0" y="0"/>
            <a:ext cx="12191760" cy="6857640"/>
          </a:xfrm>
          <a:prstGeom prst="rect">
            <a:avLst/>
          </a:prstGeom>
          <a:ln>
            <a:noFill/>
          </a:ln>
        </p:spPr>
      </p:pic>
      <p:sp>
        <p:nvSpPr>
          <p:cNvPr id="7"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44" name="Picture 2"/>
          <p:cNvPicPr/>
          <p:nvPr/>
        </p:nvPicPr>
        <p:blipFill>
          <a:blip r:embed="rId15"/>
          <a:stretch/>
        </p:blipFill>
        <p:spPr>
          <a:xfrm>
            <a:off x="0" y="0"/>
            <a:ext cx="12191040" cy="6856920"/>
          </a:xfrm>
          <a:prstGeom prst="rect">
            <a:avLst/>
          </a:prstGeom>
          <a:ln>
            <a:noFill/>
          </a:ln>
        </p:spPr>
      </p:pic>
      <p:pic>
        <p:nvPicPr>
          <p:cNvPr id="45" name="Picture 7"/>
          <p:cNvPicPr/>
          <p:nvPr/>
        </p:nvPicPr>
        <p:blipFill>
          <a:blip r:embed="rId16"/>
          <a:stretch/>
        </p:blipFill>
        <p:spPr>
          <a:xfrm>
            <a:off x="0" y="0"/>
            <a:ext cx="12191040" cy="6856920"/>
          </a:xfrm>
          <a:prstGeom prst="rect">
            <a:avLst/>
          </a:prstGeom>
          <a:ln>
            <a:noFill/>
          </a:ln>
        </p:spPr>
      </p:pic>
      <p:sp>
        <p:nvSpPr>
          <p:cNvPr id="46" name="PlaceHolder 1"/>
          <p:cNvSpPr>
            <a:spLocks noGrp="1"/>
          </p:cNvSpPr>
          <p:nvPr>
            <p:ph type="dt"/>
          </p:nvPr>
        </p:nvSpPr>
        <p:spPr>
          <a:xfrm>
            <a:off x="8559000" y="6378120"/>
            <a:ext cx="1559520" cy="479520"/>
          </a:xfrm>
          <a:prstGeom prst="rect">
            <a:avLst/>
          </a:prstGeom>
        </p:spPr>
        <p:txBody>
          <a:bodyPr lIns="90000" tIns="45000" rIns="90000" bIns="45000">
            <a:noAutofit/>
          </a:bodyPr>
          <a:lstStyle/>
          <a:p>
            <a:pPr algn="r">
              <a:lnSpc>
                <a:spcPct val="100000"/>
              </a:lnSpc>
            </a:pPr>
            <a:fld id="{51DB9D3E-5468-4D52-9BC5-5A292616371C}"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47" name="PlaceHolder 2"/>
          <p:cNvSpPr>
            <a:spLocks noGrp="1"/>
          </p:cNvSpPr>
          <p:nvPr>
            <p:ph type="body"/>
          </p:nvPr>
        </p:nvSpPr>
        <p:spPr>
          <a:xfrm>
            <a:off x="623520" y="1220760"/>
            <a:ext cx="10944720" cy="4896360"/>
          </a:xfrm>
          <a:prstGeom prst="rect">
            <a:avLst/>
          </a:prstGeom>
        </p:spPr>
        <p:txBody>
          <a:bodyPr lIns="90000" tIns="1080000" rIns="90000" bIns="45000" anchor="ctr">
            <a:noAutofit/>
          </a:bodyPr>
          <a:lstStyle/>
          <a:p>
            <a:pPr marL="432000" indent="-324000" algn="ctr">
              <a:lnSpc>
                <a:spcPct val="100000"/>
              </a:lnSpc>
              <a:buClr>
                <a:srgbClr val="000000"/>
              </a:buClr>
              <a:buSzPct val="45000"/>
              <a:buFont typeface="Wingdings" charset="2"/>
              <a:buChar char=""/>
            </a:pPr>
            <a:r>
              <a:rPr lang="fr-FR" sz="1800" b="0" strike="noStrike" cap="all" spc="-1">
                <a:solidFill>
                  <a:srgbClr val="000000"/>
                </a:solidFill>
                <a:latin typeface="Arial"/>
                <a:ea typeface="DejaVu Sans"/>
              </a:rPr>
              <a:t>Sélectionner l’icône pour insérer une image, </a:t>
            </a:r>
            <a:br/>
            <a:r>
              <a:rPr lang="fr-FR" sz="1800" b="0" strike="noStrike" cap="all" spc="-1">
                <a:solidFill>
                  <a:srgbClr val="000000"/>
                </a:solidFill>
                <a:latin typeface="Arial"/>
                <a:ea typeface="DejaVu Sans"/>
              </a:rPr>
              <a:t>puis disposer l’image en arrière plan </a:t>
            </a:r>
            <a:br/>
            <a:r>
              <a:rPr lang="fr-FR" sz="1800" b="0" strike="noStrike" cap="all" spc="-1">
                <a:solidFill>
                  <a:srgbClr val="000000"/>
                </a:solidFill>
                <a:latin typeface="Arial"/>
                <a:ea typeface="DejaVu Sans"/>
              </a:rPr>
              <a:t>(Sélectionner l’image avec le bouton droit de la souris / </a:t>
            </a:r>
            <a:br/>
            <a:r>
              <a:rPr lang="fr-FR" sz="1800" b="0" strike="noStrike" cap="all" spc="-1">
                <a:solidFill>
                  <a:srgbClr val="000000"/>
                </a:solidFill>
                <a:latin typeface="Arial"/>
                <a:ea typeface="DejaVu Sans"/>
              </a:rPr>
              <a:t>Mettre à l’arrière plan)</a:t>
            </a:r>
            <a:endParaRPr lang="fr-FR" sz="1800" b="0" strike="noStrike" spc="-1">
              <a:solidFill>
                <a:srgbClr val="000000"/>
              </a:solidFill>
              <a:latin typeface="Arial"/>
            </a:endParaRPr>
          </a:p>
        </p:txBody>
      </p:sp>
      <p:sp>
        <p:nvSpPr>
          <p:cNvPr id="48" name="PlaceHolder 3"/>
          <p:cNvSpPr>
            <a:spLocks noGrp="1"/>
          </p:cNvSpPr>
          <p:nvPr>
            <p:ph type="title"/>
          </p:nvPr>
        </p:nvSpPr>
        <p:spPr>
          <a:xfrm>
            <a:off x="1103400" y="1220760"/>
            <a:ext cx="10080720" cy="4896360"/>
          </a:xfrm>
          <a:prstGeom prst="rect">
            <a:avLst/>
          </a:prstGeom>
        </p:spPr>
        <p:txBody>
          <a:bodyPr lIns="0" tIns="0" rIns="0" bIns="360000" anchor="ctr">
            <a:noAutofit/>
          </a:bodyPr>
          <a:lstStyle/>
          <a:p>
            <a:pPr marL="528120" indent="-527760">
              <a:lnSpc>
                <a:spcPct val="90000"/>
              </a:lnSpc>
              <a:buClr>
                <a:srgbClr val="000000"/>
              </a:buClr>
              <a:buFont typeface="StarSymbol"/>
              <a:buAutoNum type="arabicPeriod"/>
            </a:pPr>
            <a:r>
              <a:rPr lang="fr-FR" sz="4340" b="0" strike="noStrike" spc="-1">
                <a:solidFill>
                  <a:srgbClr val="000000"/>
                </a:solidFill>
                <a:latin typeface="Arial"/>
                <a:ea typeface="DejaVu Sans"/>
              </a:rPr>
              <a:t>Titre</a:t>
            </a:r>
            <a:endParaRPr lang="fr-FR" sz="4340" b="0" strike="noStrike" spc="-1">
              <a:solidFill>
                <a:srgbClr val="000000"/>
              </a:solidFill>
              <a:latin typeface="Arial"/>
            </a:endParaRPr>
          </a:p>
        </p:txBody>
      </p:sp>
      <p:sp>
        <p:nvSpPr>
          <p:cNvPr id="49" name="PlaceHolder 4"/>
          <p:cNvSpPr>
            <a:spLocks noGrp="1"/>
          </p:cNvSpPr>
          <p:nvPr>
            <p:ph type="sldNum"/>
          </p:nvPr>
        </p:nvSpPr>
        <p:spPr>
          <a:xfrm>
            <a:off x="10128600" y="6378120"/>
            <a:ext cx="1439640" cy="479520"/>
          </a:xfrm>
          <a:prstGeom prst="rect">
            <a:avLst/>
          </a:prstGeom>
        </p:spPr>
        <p:txBody>
          <a:bodyPr lIns="90000" tIns="45000" rIns="90000" bIns="45000">
            <a:noAutofit/>
          </a:bodyPr>
          <a:lstStyle/>
          <a:p>
            <a:pPr algn="r">
              <a:lnSpc>
                <a:spcPct val="100000"/>
              </a:lnSpc>
            </a:pPr>
            <a:fld id="{3C50176F-F67B-4483-BF01-B14E36FEEBB5}" type="slidenum">
              <a:rPr lang="fr-FR" sz="1870" b="0" strike="noStrike" spc="-1">
                <a:solidFill>
                  <a:srgbClr val="FF0000"/>
                </a:solidFill>
                <a:latin typeface="Arial"/>
                <a:ea typeface="DejaVu Sans"/>
              </a:rPr>
              <a:t>‹N°›</a:t>
            </a:fld>
            <a:endParaRPr lang="fr-FR" sz="187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86" name="Picture 2"/>
          <p:cNvPicPr/>
          <p:nvPr/>
        </p:nvPicPr>
        <p:blipFill>
          <a:blip r:embed="rId15"/>
          <a:stretch/>
        </p:blipFill>
        <p:spPr>
          <a:xfrm>
            <a:off x="0" y="0"/>
            <a:ext cx="12191040" cy="6856920"/>
          </a:xfrm>
          <a:prstGeom prst="rect">
            <a:avLst/>
          </a:prstGeom>
          <a:ln>
            <a:noFill/>
          </a:ln>
        </p:spPr>
      </p:pic>
      <p:pic>
        <p:nvPicPr>
          <p:cNvPr id="87" name="Picture 7"/>
          <p:cNvPicPr/>
          <p:nvPr/>
        </p:nvPicPr>
        <p:blipFill>
          <a:blip r:embed="rId16"/>
          <a:stretch/>
        </p:blipFill>
        <p:spPr>
          <a:xfrm>
            <a:off x="0" y="0"/>
            <a:ext cx="12191040" cy="6856920"/>
          </a:xfrm>
          <a:prstGeom prst="rect">
            <a:avLst/>
          </a:prstGeom>
          <a:ln>
            <a:noFill/>
          </a:ln>
        </p:spPr>
      </p:pic>
      <p:sp>
        <p:nvSpPr>
          <p:cNvPr id="88" name="PlaceHolder 1"/>
          <p:cNvSpPr>
            <a:spLocks noGrp="1"/>
          </p:cNvSpPr>
          <p:nvPr>
            <p:ph type="title"/>
          </p:nvPr>
        </p:nvSpPr>
        <p:spPr>
          <a:xfrm>
            <a:off x="623520" y="1199880"/>
            <a:ext cx="10944720" cy="959760"/>
          </a:xfrm>
          <a:prstGeom prst="rect">
            <a:avLst/>
          </a:prstGeom>
        </p:spPr>
        <p:txBody>
          <a:bodyPr lIns="0" tIns="0" rIns="0" bIns="0" anchor="ctr">
            <a:noAutofit/>
          </a:bodyPr>
          <a:lstStyle/>
          <a:p>
            <a:pPr>
              <a:lnSpc>
                <a:spcPct val="90000"/>
              </a:lnSpc>
            </a:pPr>
            <a:r>
              <a:rPr lang="fr-FR" sz="4400" b="0" strike="noStrike" spc="-1">
                <a:solidFill>
                  <a:srgbClr val="000000"/>
                </a:solidFill>
                <a:latin typeface="Arial"/>
                <a:ea typeface="DejaVu Sans"/>
              </a:rPr>
              <a:t>Titre</a:t>
            </a:r>
            <a:endParaRPr lang="fr-FR" sz="4400" b="0" strike="noStrike" spc="-1">
              <a:solidFill>
                <a:srgbClr val="000000"/>
              </a:solidFill>
              <a:latin typeface="Arial"/>
            </a:endParaRPr>
          </a:p>
        </p:txBody>
      </p:sp>
      <p:sp>
        <p:nvSpPr>
          <p:cNvPr id="89" name="PlaceHolder 2"/>
          <p:cNvSpPr>
            <a:spLocks noGrp="1"/>
          </p:cNvSpPr>
          <p:nvPr>
            <p:ph type="body"/>
          </p:nvPr>
        </p:nvSpPr>
        <p:spPr>
          <a:xfrm>
            <a:off x="4416120" y="240120"/>
            <a:ext cx="7152120" cy="479520"/>
          </a:xfrm>
          <a:prstGeom prst="rect">
            <a:avLst/>
          </a:prstGeom>
        </p:spPr>
        <p:txBody>
          <a:bodyPr lIns="0" tIns="0" rIns="0" bIns="0">
            <a:noAutofit/>
          </a:bodyPr>
          <a:lstStyle/>
          <a:p>
            <a:pPr marL="432000" indent="-324000" algn="r">
              <a:lnSpc>
                <a:spcPct val="90000"/>
              </a:lnSpc>
              <a:spcBef>
                <a:spcPts val="1001"/>
              </a:spcBef>
              <a:buClr>
                <a:srgbClr val="000000"/>
              </a:buClr>
              <a:buSzPct val="45000"/>
              <a:buFont typeface="Wingdings" charset="2"/>
              <a:buChar char=""/>
            </a:pPr>
            <a:r>
              <a:rPr lang="fr-FR" sz="1000" b="1" strike="noStrike" spc="-1">
                <a:solidFill>
                  <a:srgbClr val="000000"/>
                </a:solidFill>
                <a:latin typeface="Arial"/>
                <a:ea typeface="DejaVu Sans"/>
              </a:rPr>
              <a:t>Titre</a:t>
            </a:r>
            <a:endParaRPr lang="fr-FR" sz="1000" b="0" strike="noStrike" spc="-1">
              <a:solidFill>
                <a:srgbClr val="000000"/>
              </a:solidFill>
              <a:latin typeface="Arial"/>
            </a:endParaRPr>
          </a:p>
          <a:p>
            <a:pPr marL="864000" lvl="1" indent="-324000" algn="r">
              <a:lnSpc>
                <a:spcPct val="90000"/>
              </a:lnSpc>
              <a:buClr>
                <a:srgbClr val="000000"/>
              </a:buClr>
              <a:buSzPct val="75000"/>
              <a:buFont typeface="Symbol" charset="2"/>
              <a:buChar char=""/>
            </a:pPr>
            <a:r>
              <a:rPr lang="fr-FR" sz="1000" b="0" strike="noStrike" spc="-1">
                <a:solidFill>
                  <a:srgbClr val="000000"/>
                </a:solidFill>
                <a:latin typeface="Arial"/>
                <a:ea typeface="DejaVu Sans"/>
              </a:rPr>
              <a:t>Sous-titre</a:t>
            </a:r>
            <a:endParaRPr lang="fr-FR" sz="1000" b="0" strike="noStrike" spc="-1">
              <a:solidFill>
                <a:srgbClr val="000000"/>
              </a:solidFill>
              <a:latin typeface="Arial"/>
            </a:endParaRPr>
          </a:p>
        </p:txBody>
      </p:sp>
      <p:sp>
        <p:nvSpPr>
          <p:cNvPr id="90" name="PlaceHolder 3"/>
          <p:cNvSpPr>
            <a:spLocks noGrp="1"/>
          </p:cNvSpPr>
          <p:nvPr>
            <p:ph type="body"/>
          </p:nvPr>
        </p:nvSpPr>
        <p:spPr>
          <a:xfrm>
            <a:off x="623520" y="2448000"/>
            <a:ext cx="3359520" cy="3431520"/>
          </a:xfrm>
          <a:prstGeom prst="rect">
            <a:avLst/>
          </a:prstGeom>
        </p:spPr>
        <p:txBody>
          <a:bodyPr lIns="0" tIns="0" rIns="0" bIns="0">
            <a:noAutofit/>
          </a:bodyPr>
          <a:lstStyle/>
          <a:p>
            <a:pPr marL="228600" indent="-228240">
              <a:lnSpc>
                <a:spcPct val="90000"/>
              </a:lnSpc>
              <a:spcBef>
                <a:spcPts val="1001"/>
              </a:spcBef>
              <a:buClr>
                <a:srgbClr val="000000"/>
              </a:buClr>
              <a:buFont typeface="Arial"/>
              <a:buChar char="•"/>
            </a:pPr>
            <a:r>
              <a:rPr lang="fr-FR" sz="2800" b="0" strike="noStrike" spc="-1">
                <a:solidFill>
                  <a:srgbClr val="000000"/>
                </a:solidFill>
                <a:latin typeface="Arial"/>
                <a:ea typeface="DejaVu Sans"/>
              </a:rPr>
              <a:t>Texte de niveau 1</a:t>
            </a:r>
            <a:endParaRPr lang="fr-FR" sz="2800" b="0" strike="noStrike" spc="-1">
              <a:solidFill>
                <a:srgbClr val="000000"/>
              </a:solidFill>
              <a:latin typeface="Arial"/>
            </a:endParaRPr>
          </a:p>
          <a:p>
            <a:pPr marL="685800" lvl="1" indent="-228240">
              <a:lnSpc>
                <a:spcPct val="90000"/>
              </a:lnSpc>
              <a:spcBef>
                <a:spcPts val="499"/>
              </a:spcBef>
              <a:buClr>
                <a:srgbClr val="000000"/>
              </a:buClr>
              <a:buFont typeface="Arial"/>
              <a:buChar char="•"/>
            </a:pPr>
            <a:r>
              <a:rPr lang="fr-FR" sz="2400" b="0" strike="noStrike" spc="-1">
                <a:solidFill>
                  <a:srgbClr val="000000"/>
                </a:solidFill>
                <a:latin typeface="Arial"/>
                <a:ea typeface="DejaVu Sans"/>
              </a:rPr>
              <a:t>Texte de niveau 2</a:t>
            </a:r>
            <a:endParaRPr lang="fr-FR" sz="2400" b="0" strike="noStrike" spc="-1">
              <a:solidFill>
                <a:srgbClr val="000000"/>
              </a:solidFill>
              <a:latin typeface="Arial"/>
            </a:endParaRPr>
          </a:p>
          <a:p>
            <a:pPr marL="1143000" lvl="2" indent="-228240">
              <a:lnSpc>
                <a:spcPct val="90000"/>
              </a:lnSpc>
              <a:spcBef>
                <a:spcPts val="499"/>
              </a:spcBef>
              <a:buClr>
                <a:srgbClr val="000000"/>
              </a:buClr>
              <a:buFont typeface="Arial"/>
              <a:buChar char="•"/>
            </a:pPr>
            <a:r>
              <a:rPr lang="fr-FR" sz="2000" b="0" strike="noStrike" spc="-1">
                <a:solidFill>
                  <a:srgbClr val="000000"/>
                </a:solidFill>
                <a:latin typeface="Arial"/>
                <a:ea typeface="DejaVu Sans"/>
              </a:rPr>
              <a:t>Texte de niveau 3</a:t>
            </a:r>
            <a:endParaRPr lang="fr-FR" sz="2000" b="0" strike="noStrike" spc="-1">
              <a:solidFill>
                <a:srgbClr val="000000"/>
              </a:solidFill>
              <a:latin typeface="Arial"/>
            </a:endParaRPr>
          </a:p>
          <a:p>
            <a:pPr marL="1600200" lvl="3"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4</a:t>
            </a:r>
            <a:endParaRPr lang="fr-FR" sz="1800" b="0" strike="noStrike" spc="-1">
              <a:solidFill>
                <a:srgbClr val="000000"/>
              </a:solidFill>
              <a:latin typeface="Arial"/>
            </a:endParaRPr>
          </a:p>
          <a:p>
            <a:pPr marL="2057400" lvl="4"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5</a:t>
            </a:r>
            <a:endParaRPr lang="fr-FR" sz="1800" b="0" strike="noStrike" spc="-1">
              <a:solidFill>
                <a:srgbClr val="000000"/>
              </a:solidFill>
              <a:latin typeface="Arial"/>
            </a:endParaRPr>
          </a:p>
        </p:txBody>
      </p:sp>
      <p:sp>
        <p:nvSpPr>
          <p:cNvPr id="91" name="PlaceHolder 4"/>
          <p:cNvSpPr>
            <a:spLocks noGrp="1"/>
          </p:cNvSpPr>
          <p:nvPr>
            <p:ph type="body"/>
          </p:nvPr>
        </p:nvSpPr>
        <p:spPr>
          <a:xfrm>
            <a:off x="4416120" y="2448000"/>
            <a:ext cx="3359520" cy="3431520"/>
          </a:xfrm>
          <a:prstGeom prst="rect">
            <a:avLst/>
          </a:prstGeom>
        </p:spPr>
        <p:txBody>
          <a:bodyPr lIns="0" tIns="0" rIns="0" bIns="0">
            <a:noAutofit/>
          </a:bodyPr>
          <a:lstStyle/>
          <a:p>
            <a:pPr marL="228600" indent="-228240">
              <a:lnSpc>
                <a:spcPct val="90000"/>
              </a:lnSpc>
              <a:spcBef>
                <a:spcPts val="1001"/>
              </a:spcBef>
              <a:buClr>
                <a:srgbClr val="000000"/>
              </a:buClr>
              <a:buFont typeface="Arial"/>
              <a:buChar char="•"/>
            </a:pPr>
            <a:r>
              <a:rPr lang="fr-FR" sz="2800" b="0" strike="noStrike" spc="-1">
                <a:solidFill>
                  <a:srgbClr val="000000"/>
                </a:solidFill>
                <a:latin typeface="Arial"/>
                <a:ea typeface="DejaVu Sans"/>
              </a:rPr>
              <a:t>Texte de niveau 1</a:t>
            </a:r>
            <a:endParaRPr lang="fr-FR" sz="2800" b="0" strike="noStrike" spc="-1">
              <a:solidFill>
                <a:srgbClr val="000000"/>
              </a:solidFill>
              <a:latin typeface="Arial"/>
            </a:endParaRPr>
          </a:p>
          <a:p>
            <a:pPr marL="685800" lvl="1" indent="-228240">
              <a:lnSpc>
                <a:spcPct val="90000"/>
              </a:lnSpc>
              <a:spcBef>
                <a:spcPts val="499"/>
              </a:spcBef>
              <a:buClr>
                <a:srgbClr val="000000"/>
              </a:buClr>
              <a:buFont typeface="Arial"/>
              <a:buChar char="•"/>
            </a:pPr>
            <a:r>
              <a:rPr lang="fr-FR" sz="2400" b="0" strike="noStrike" spc="-1">
                <a:solidFill>
                  <a:srgbClr val="000000"/>
                </a:solidFill>
                <a:latin typeface="Arial"/>
                <a:ea typeface="DejaVu Sans"/>
              </a:rPr>
              <a:t>Texte de niveau 2</a:t>
            </a:r>
            <a:endParaRPr lang="fr-FR" sz="2400" b="0" strike="noStrike" spc="-1">
              <a:solidFill>
                <a:srgbClr val="000000"/>
              </a:solidFill>
              <a:latin typeface="Arial"/>
            </a:endParaRPr>
          </a:p>
          <a:p>
            <a:pPr marL="1143000" lvl="2" indent="-228240">
              <a:lnSpc>
                <a:spcPct val="90000"/>
              </a:lnSpc>
              <a:spcBef>
                <a:spcPts val="499"/>
              </a:spcBef>
              <a:buClr>
                <a:srgbClr val="000000"/>
              </a:buClr>
              <a:buFont typeface="Arial"/>
              <a:buChar char="•"/>
            </a:pPr>
            <a:r>
              <a:rPr lang="fr-FR" sz="2000" b="0" strike="noStrike" spc="-1">
                <a:solidFill>
                  <a:srgbClr val="000000"/>
                </a:solidFill>
                <a:latin typeface="Arial"/>
                <a:ea typeface="DejaVu Sans"/>
              </a:rPr>
              <a:t>Texte de niveau 3</a:t>
            </a:r>
            <a:endParaRPr lang="fr-FR" sz="2000" b="0" strike="noStrike" spc="-1">
              <a:solidFill>
                <a:srgbClr val="000000"/>
              </a:solidFill>
              <a:latin typeface="Arial"/>
            </a:endParaRPr>
          </a:p>
          <a:p>
            <a:pPr marL="1600200" lvl="3"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4</a:t>
            </a:r>
            <a:endParaRPr lang="fr-FR" sz="1800" b="0" strike="noStrike" spc="-1">
              <a:solidFill>
                <a:srgbClr val="000000"/>
              </a:solidFill>
              <a:latin typeface="Arial"/>
            </a:endParaRPr>
          </a:p>
          <a:p>
            <a:pPr marL="2057400" lvl="4"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5</a:t>
            </a:r>
            <a:endParaRPr lang="fr-FR" sz="1800" b="0" strike="noStrike" spc="-1">
              <a:solidFill>
                <a:srgbClr val="000000"/>
              </a:solidFill>
              <a:latin typeface="Arial"/>
            </a:endParaRPr>
          </a:p>
        </p:txBody>
      </p:sp>
      <p:sp>
        <p:nvSpPr>
          <p:cNvPr id="92" name="PlaceHolder 5"/>
          <p:cNvSpPr>
            <a:spLocks noGrp="1"/>
          </p:cNvSpPr>
          <p:nvPr>
            <p:ph type="body"/>
          </p:nvPr>
        </p:nvSpPr>
        <p:spPr>
          <a:xfrm>
            <a:off x="8208720" y="2448000"/>
            <a:ext cx="3359520" cy="3431520"/>
          </a:xfrm>
          <a:prstGeom prst="rect">
            <a:avLst/>
          </a:prstGeom>
        </p:spPr>
        <p:txBody>
          <a:bodyPr lIns="0" tIns="0" rIns="0" bIns="0">
            <a:noAutofit/>
          </a:bodyPr>
          <a:lstStyle/>
          <a:p>
            <a:pPr marL="228600" indent="-228240">
              <a:lnSpc>
                <a:spcPct val="90000"/>
              </a:lnSpc>
              <a:spcBef>
                <a:spcPts val="1001"/>
              </a:spcBef>
              <a:buClr>
                <a:srgbClr val="000000"/>
              </a:buClr>
              <a:buFont typeface="Arial"/>
              <a:buChar char="•"/>
            </a:pPr>
            <a:r>
              <a:rPr lang="fr-FR" sz="2800" b="0" strike="noStrike" spc="-1">
                <a:solidFill>
                  <a:srgbClr val="000000"/>
                </a:solidFill>
                <a:latin typeface="Arial"/>
                <a:ea typeface="DejaVu Sans"/>
              </a:rPr>
              <a:t>Texte de niveau 1</a:t>
            </a:r>
            <a:endParaRPr lang="fr-FR" sz="2800" b="0" strike="noStrike" spc="-1">
              <a:solidFill>
                <a:srgbClr val="000000"/>
              </a:solidFill>
              <a:latin typeface="Arial"/>
            </a:endParaRPr>
          </a:p>
          <a:p>
            <a:pPr marL="685800" lvl="1" indent="-228240">
              <a:lnSpc>
                <a:spcPct val="90000"/>
              </a:lnSpc>
              <a:spcBef>
                <a:spcPts val="499"/>
              </a:spcBef>
              <a:buClr>
                <a:srgbClr val="000000"/>
              </a:buClr>
              <a:buFont typeface="Arial"/>
              <a:buChar char="•"/>
            </a:pPr>
            <a:r>
              <a:rPr lang="fr-FR" sz="2400" b="0" strike="noStrike" spc="-1">
                <a:solidFill>
                  <a:srgbClr val="000000"/>
                </a:solidFill>
                <a:latin typeface="Arial"/>
                <a:ea typeface="DejaVu Sans"/>
              </a:rPr>
              <a:t>Texte de niveau 2</a:t>
            </a:r>
            <a:endParaRPr lang="fr-FR" sz="2400" b="0" strike="noStrike" spc="-1">
              <a:solidFill>
                <a:srgbClr val="000000"/>
              </a:solidFill>
              <a:latin typeface="Arial"/>
            </a:endParaRPr>
          </a:p>
          <a:p>
            <a:pPr marL="1143000" lvl="2" indent="-228240">
              <a:lnSpc>
                <a:spcPct val="90000"/>
              </a:lnSpc>
              <a:spcBef>
                <a:spcPts val="499"/>
              </a:spcBef>
              <a:buClr>
                <a:srgbClr val="000000"/>
              </a:buClr>
              <a:buFont typeface="Arial"/>
              <a:buChar char="•"/>
            </a:pPr>
            <a:r>
              <a:rPr lang="fr-FR" sz="2000" b="0" strike="noStrike" spc="-1">
                <a:solidFill>
                  <a:srgbClr val="000000"/>
                </a:solidFill>
                <a:latin typeface="Arial"/>
                <a:ea typeface="DejaVu Sans"/>
              </a:rPr>
              <a:t>Texte de niveau 3</a:t>
            </a:r>
            <a:endParaRPr lang="fr-FR" sz="2000" b="0" strike="noStrike" spc="-1">
              <a:solidFill>
                <a:srgbClr val="000000"/>
              </a:solidFill>
              <a:latin typeface="Arial"/>
            </a:endParaRPr>
          </a:p>
          <a:p>
            <a:pPr marL="1600200" lvl="3"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4</a:t>
            </a:r>
            <a:endParaRPr lang="fr-FR" sz="1800" b="0" strike="noStrike" spc="-1">
              <a:solidFill>
                <a:srgbClr val="000000"/>
              </a:solidFill>
              <a:latin typeface="Arial"/>
            </a:endParaRPr>
          </a:p>
          <a:p>
            <a:pPr marL="2057400" lvl="4" indent="-228240">
              <a:lnSpc>
                <a:spcPct val="90000"/>
              </a:lnSpc>
              <a:spcBef>
                <a:spcPts val="499"/>
              </a:spcBef>
              <a:buClr>
                <a:srgbClr val="000000"/>
              </a:buClr>
              <a:buFont typeface="Arial"/>
              <a:buChar char="•"/>
            </a:pPr>
            <a:r>
              <a:rPr lang="fr-FR" sz="1800" b="0" strike="noStrike" spc="-1">
                <a:solidFill>
                  <a:srgbClr val="000000"/>
                </a:solidFill>
                <a:latin typeface="Arial"/>
                <a:ea typeface="DejaVu Sans"/>
              </a:rPr>
              <a:t>Texte de niveau 5</a:t>
            </a:r>
            <a:endParaRPr lang="fr-FR" sz="1800" b="0" strike="noStrike" spc="-1">
              <a:solidFill>
                <a:srgbClr val="000000"/>
              </a:solidFill>
              <a:latin typeface="Arial"/>
            </a:endParaRPr>
          </a:p>
        </p:txBody>
      </p:sp>
      <p:sp>
        <p:nvSpPr>
          <p:cNvPr id="93" name="PlaceHolder 6"/>
          <p:cNvSpPr>
            <a:spLocks noGrp="1"/>
          </p:cNvSpPr>
          <p:nvPr>
            <p:ph type="dt"/>
          </p:nvPr>
        </p:nvSpPr>
        <p:spPr>
          <a:xfrm>
            <a:off x="8568360" y="6378120"/>
            <a:ext cx="1559520" cy="479520"/>
          </a:xfrm>
          <a:prstGeom prst="rect">
            <a:avLst/>
          </a:prstGeom>
        </p:spPr>
        <p:txBody>
          <a:bodyPr lIns="90000" tIns="45000" rIns="90000" bIns="45000">
            <a:noAutofit/>
          </a:bodyPr>
          <a:lstStyle/>
          <a:p>
            <a:pPr algn="r">
              <a:lnSpc>
                <a:spcPct val="100000"/>
              </a:lnSpc>
            </a:pPr>
            <a:fld id="{1A02B6DE-9CB2-40DE-B40C-AD3047DC7E8D}"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94" name="PlaceHolder 7"/>
          <p:cNvSpPr>
            <a:spLocks noGrp="1"/>
          </p:cNvSpPr>
          <p:nvPr>
            <p:ph type="sldNum"/>
          </p:nvPr>
        </p:nvSpPr>
        <p:spPr>
          <a:xfrm>
            <a:off x="10128600" y="6378120"/>
            <a:ext cx="1439640" cy="479520"/>
          </a:xfrm>
          <a:prstGeom prst="rect">
            <a:avLst/>
          </a:prstGeom>
        </p:spPr>
        <p:txBody>
          <a:bodyPr lIns="90000" tIns="45000" rIns="90000" bIns="45000">
            <a:noAutofit/>
          </a:bodyPr>
          <a:lstStyle/>
          <a:p>
            <a:pPr algn="r">
              <a:lnSpc>
                <a:spcPct val="100000"/>
              </a:lnSpc>
            </a:pPr>
            <a:fld id="{5ABF75D1-6AF1-4304-9CA9-6142D73557CB}" type="slidenum">
              <a:rPr lang="fr-FR" sz="1870" b="0" strike="noStrike" spc="-1">
                <a:solidFill>
                  <a:srgbClr val="FF0000"/>
                </a:solidFill>
                <a:latin typeface="Arial"/>
                <a:ea typeface="DejaVu Sans"/>
              </a:rPr>
              <a:t>‹N°›</a:t>
            </a:fld>
            <a:endParaRPr lang="fr-FR" sz="187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86"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131" name="Picture 2"/>
          <p:cNvPicPr/>
          <p:nvPr/>
        </p:nvPicPr>
        <p:blipFill>
          <a:blip r:embed="rId15"/>
          <a:stretch/>
        </p:blipFill>
        <p:spPr>
          <a:xfrm>
            <a:off x="0" y="0"/>
            <a:ext cx="12191040" cy="6856920"/>
          </a:xfrm>
          <a:prstGeom prst="rect">
            <a:avLst/>
          </a:prstGeom>
          <a:ln>
            <a:noFill/>
          </a:ln>
        </p:spPr>
      </p:pic>
      <p:pic>
        <p:nvPicPr>
          <p:cNvPr id="132" name="Picture 7"/>
          <p:cNvPicPr/>
          <p:nvPr/>
        </p:nvPicPr>
        <p:blipFill>
          <a:blip r:embed="rId16"/>
          <a:stretch/>
        </p:blipFill>
        <p:spPr>
          <a:xfrm>
            <a:off x="0" y="0"/>
            <a:ext cx="12191040" cy="6856920"/>
          </a:xfrm>
          <a:prstGeom prst="rect">
            <a:avLst/>
          </a:prstGeom>
          <a:ln>
            <a:noFill/>
          </a:ln>
        </p:spPr>
      </p:pic>
      <p:sp>
        <p:nvSpPr>
          <p:cNvPr id="133" name="PlaceHolder 1"/>
          <p:cNvSpPr>
            <a:spLocks noGrp="1"/>
          </p:cNvSpPr>
          <p:nvPr>
            <p:ph type="title"/>
          </p:nvPr>
        </p:nvSpPr>
        <p:spPr>
          <a:xfrm>
            <a:off x="609480" y="273600"/>
            <a:ext cx="10972440" cy="1144800"/>
          </a:xfrm>
          <a:prstGeom prst="rect">
            <a:avLst/>
          </a:prstGeom>
        </p:spPr>
        <p:txBody>
          <a:bodyPr lIns="0" tIns="0" rIns="0" bIns="0" anchor="ctr">
            <a:noAutofit/>
          </a:bodyPr>
          <a:lstStyle/>
          <a:p>
            <a:r>
              <a:rPr lang="fr-FR" sz="1800" b="0" strike="noStrike" spc="-1">
                <a:solidFill>
                  <a:srgbClr val="000000"/>
                </a:solidFill>
                <a:latin typeface="Arial"/>
              </a:rPr>
              <a:t>Cliquez pour éditer le format du texte-titre</a:t>
            </a:r>
          </a:p>
        </p:txBody>
      </p:sp>
      <p:sp>
        <p:nvSpPr>
          <p:cNvPr id="134" name="PlaceHolder 2"/>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688" r:id="rId1"/>
    <p:sldLayoutId id="2147483689" r:id="rId2"/>
    <p:sldLayoutId id="2147483690" r:id="rId3"/>
    <p:sldLayoutId id="2147483691" r:id="rId4"/>
    <p:sldLayoutId id="2147483692" r:id="rId5"/>
    <p:sldLayoutId id="2147483693" r:id="rId6"/>
    <p:sldLayoutId id="2147483694" r:id="rId7"/>
    <p:sldLayoutId id="2147483695" r:id="rId8"/>
    <p:sldLayoutId id="2147483696" r:id="rId9"/>
    <p:sldLayoutId id="2147483697" r:id="rId10"/>
    <p:sldLayoutId id="2147483698" r:id="rId11"/>
    <p:sldLayoutId id="2147483699"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171" name="Picture 2"/>
          <p:cNvPicPr/>
          <p:nvPr/>
        </p:nvPicPr>
        <p:blipFill>
          <a:blip r:embed="rId15"/>
          <a:stretch/>
        </p:blipFill>
        <p:spPr>
          <a:xfrm>
            <a:off x="0" y="0"/>
            <a:ext cx="12191040" cy="6856920"/>
          </a:xfrm>
          <a:prstGeom prst="rect">
            <a:avLst/>
          </a:prstGeom>
          <a:ln>
            <a:noFill/>
          </a:ln>
        </p:spPr>
      </p:pic>
      <p:pic>
        <p:nvPicPr>
          <p:cNvPr id="172" name="Picture 7"/>
          <p:cNvPicPr/>
          <p:nvPr/>
        </p:nvPicPr>
        <p:blipFill>
          <a:blip r:embed="rId16"/>
          <a:stretch/>
        </p:blipFill>
        <p:spPr>
          <a:xfrm>
            <a:off x="0" y="0"/>
            <a:ext cx="12191040" cy="6856920"/>
          </a:xfrm>
          <a:prstGeom prst="rect">
            <a:avLst/>
          </a:prstGeom>
          <a:ln>
            <a:noFill/>
          </a:ln>
        </p:spPr>
      </p:pic>
      <p:sp>
        <p:nvSpPr>
          <p:cNvPr id="173" name="PlaceHolder 1"/>
          <p:cNvSpPr>
            <a:spLocks noGrp="1"/>
          </p:cNvSpPr>
          <p:nvPr>
            <p:ph type="title"/>
          </p:nvPr>
        </p:nvSpPr>
        <p:spPr>
          <a:xfrm>
            <a:off x="0" y="0"/>
            <a:ext cx="239760" cy="239760"/>
          </a:xfrm>
          <a:prstGeom prst="rect">
            <a:avLst/>
          </a:prstGeom>
        </p:spPr>
        <p:txBody>
          <a:bodyPr lIns="0" tIns="0" rIns="0" bIns="0" anchor="ctr">
            <a:noAutofit/>
          </a:bodyPr>
          <a:lstStyle/>
          <a:p>
            <a:pPr>
              <a:lnSpc>
                <a:spcPct val="90000"/>
              </a:lnSpc>
            </a:pPr>
            <a:r>
              <a:rPr lang="fr-FR" sz="140" b="0" strike="noStrike" spc="-1">
                <a:solidFill>
                  <a:srgbClr val="000000"/>
                </a:solidFill>
                <a:latin typeface="Arial"/>
                <a:ea typeface="DejaVu Sans"/>
              </a:rPr>
              <a:t>Titre</a:t>
            </a:r>
            <a:endParaRPr lang="fr-FR" sz="140" b="0" strike="noStrike" spc="-1">
              <a:solidFill>
                <a:srgbClr val="000000"/>
              </a:solidFill>
              <a:latin typeface="Arial"/>
            </a:endParaRPr>
          </a:p>
        </p:txBody>
      </p:sp>
      <p:sp>
        <p:nvSpPr>
          <p:cNvPr id="174" name="PlaceHolder 2"/>
          <p:cNvSpPr>
            <a:spLocks noGrp="1"/>
          </p:cNvSpPr>
          <p:nvPr>
            <p:ph type="dt"/>
          </p:nvPr>
        </p:nvSpPr>
        <p:spPr>
          <a:xfrm>
            <a:off x="8568360" y="6378120"/>
            <a:ext cx="1559520" cy="479520"/>
          </a:xfrm>
          <a:prstGeom prst="rect">
            <a:avLst/>
          </a:prstGeom>
        </p:spPr>
        <p:txBody>
          <a:bodyPr lIns="90000" tIns="45000" rIns="90000" bIns="45000">
            <a:noAutofit/>
          </a:bodyPr>
          <a:lstStyle/>
          <a:p>
            <a:pPr algn="r">
              <a:lnSpc>
                <a:spcPct val="100000"/>
              </a:lnSpc>
            </a:pPr>
            <a:fld id="{C7E0E5C7-0F85-40F1-A518-BF977D64D64F}"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175" name="PlaceHolder 3"/>
          <p:cNvSpPr>
            <a:spLocks noGrp="1"/>
          </p:cNvSpPr>
          <p:nvPr>
            <p:ph type="sldNum"/>
          </p:nvPr>
        </p:nvSpPr>
        <p:spPr>
          <a:xfrm>
            <a:off x="10128600" y="6378120"/>
            <a:ext cx="1439640" cy="479520"/>
          </a:xfrm>
          <a:prstGeom prst="rect">
            <a:avLst/>
          </a:prstGeom>
        </p:spPr>
        <p:txBody>
          <a:bodyPr lIns="90000" tIns="45000" rIns="90000" bIns="45000">
            <a:noAutofit/>
          </a:bodyPr>
          <a:lstStyle/>
          <a:p>
            <a:pPr algn="r">
              <a:lnSpc>
                <a:spcPct val="100000"/>
              </a:lnSpc>
            </a:pPr>
            <a:fld id="{2C63872E-C233-4B71-9FD1-8195BE48B0C5}" type="slidenum">
              <a:rPr lang="fr-FR" sz="1870" b="0" strike="noStrike" spc="-1">
                <a:solidFill>
                  <a:srgbClr val="FF0000"/>
                </a:solidFill>
                <a:latin typeface="Arial"/>
                <a:ea typeface="DejaVu Sans"/>
              </a:rPr>
              <a:t>‹N°›</a:t>
            </a:fld>
            <a:endParaRPr lang="fr-FR" sz="1870" b="0" strike="noStrike" spc="-1">
              <a:latin typeface="Times New Roman"/>
            </a:endParaRPr>
          </a:p>
        </p:txBody>
      </p:sp>
      <p:sp>
        <p:nvSpPr>
          <p:cNvPr id="176" name="PlaceHolder 4"/>
          <p:cNvSpPr>
            <a:spLocks noGrp="1"/>
          </p:cNvSpPr>
          <p:nvPr>
            <p:ph type="body"/>
          </p:nvPr>
        </p:nvSpPr>
        <p:spPr>
          <a:xfrm>
            <a:off x="623520" y="3128040"/>
            <a:ext cx="10944720" cy="2769120"/>
          </a:xfrm>
          <a:prstGeom prst="rect">
            <a:avLst/>
          </a:prstGeom>
        </p:spPr>
        <p:txBody>
          <a:bodyPr lIns="0" tIns="0" rIns="0" bIns="0">
            <a:noAutofit/>
          </a:bodyPr>
          <a:lstStyle/>
          <a:p>
            <a:pPr marL="432000" indent="-324000">
              <a:lnSpc>
                <a:spcPct val="90000"/>
              </a:lnSpc>
              <a:spcBef>
                <a:spcPts val="1001"/>
              </a:spcBef>
              <a:buClr>
                <a:srgbClr val="000000"/>
              </a:buClr>
              <a:buSzPct val="45000"/>
              <a:buFont typeface="Wingdings" charset="2"/>
              <a:buChar char=""/>
            </a:pPr>
            <a:r>
              <a:rPr lang="fr-FR" sz="4270" b="1" strike="noStrike" spc="-1">
                <a:solidFill>
                  <a:srgbClr val="000000"/>
                </a:solidFill>
                <a:latin typeface="Arial"/>
                <a:ea typeface="DejaVu Sans"/>
              </a:rPr>
              <a:t>Titre</a:t>
            </a:r>
            <a:endParaRPr lang="fr-FR" sz="4270" b="0" strike="noStrike" spc="-1">
              <a:solidFill>
                <a:srgbClr val="000000"/>
              </a:solidFill>
              <a:latin typeface="Arial"/>
            </a:endParaRPr>
          </a:p>
          <a:p>
            <a:pPr marL="864000" lvl="1" indent="-324000">
              <a:spcBef>
                <a:spcPts val="1134"/>
              </a:spcBef>
              <a:buClr>
                <a:srgbClr val="000000"/>
              </a:buClr>
              <a:buSzPct val="75000"/>
              <a:buFont typeface="Symbol" charset="2"/>
              <a:buChar char=""/>
            </a:pPr>
            <a:r>
              <a:rPr lang="fr-FR" sz="2400" b="0" strike="noStrike" spc="-1">
                <a:solidFill>
                  <a:srgbClr val="000000"/>
                </a:solidFill>
                <a:latin typeface="Arial"/>
                <a:ea typeface="DejaVu Sans"/>
              </a:rPr>
              <a:t>Sous-titre</a:t>
            </a:r>
            <a:endParaRPr lang="fr-FR" sz="2400" b="0" strike="noStrike" spc="-1">
              <a:solidFill>
                <a:srgbClr val="000000"/>
              </a:solidFill>
              <a:latin typeface="Arial"/>
            </a:endParaRPr>
          </a:p>
        </p:txBody>
      </p:sp>
    </p:spTree>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rotWithShape="0">
          <a:blip r:embed="rId14">
            <a:alphaModFix amt="41000"/>
          </a:blip>
          <a:tile/>
        </a:blipFill>
        <a:effectLst/>
      </p:bgPr>
    </p:bg>
    <p:spTree>
      <p:nvGrpSpPr>
        <p:cNvPr id="1" name=""/>
        <p:cNvGrpSpPr/>
        <p:nvPr/>
      </p:nvGrpSpPr>
      <p:grpSpPr>
        <a:xfrm>
          <a:off x="0" y="0"/>
          <a:ext cx="0" cy="0"/>
          <a:chOff x="0" y="0"/>
          <a:chExt cx="0" cy="0"/>
        </a:xfrm>
      </p:grpSpPr>
      <p:pic>
        <p:nvPicPr>
          <p:cNvPr id="213" name="Picture 2"/>
          <p:cNvPicPr/>
          <p:nvPr/>
        </p:nvPicPr>
        <p:blipFill>
          <a:blip r:embed="rId15"/>
          <a:stretch/>
        </p:blipFill>
        <p:spPr>
          <a:xfrm>
            <a:off x="0" y="0"/>
            <a:ext cx="12191040" cy="6856920"/>
          </a:xfrm>
          <a:prstGeom prst="rect">
            <a:avLst/>
          </a:prstGeom>
          <a:ln>
            <a:noFill/>
          </a:ln>
        </p:spPr>
      </p:pic>
      <p:pic>
        <p:nvPicPr>
          <p:cNvPr id="214" name="Picture 7"/>
          <p:cNvPicPr/>
          <p:nvPr/>
        </p:nvPicPr>
        <p:blipFill>
          <a:blip r:embed="rId16"/>
          <a:stretch/>
        </p:blipFill>
        <p:spPr>
          <a:xfrm>
            <a:off x="0" y="0"/>
            <a:ext cx="12191040" cy="6856920"/>
          </a:xfrm>
          <a:prstGeom prst="rect">
            <a:avLst/>
          </a:prstGeom>
          <a:ln>
            <a:noFill/>
          </a:ln>
        </p:spPr>
      </p:pic>
      <p:sp>
        <p:nvSpPr>
          <p:cNvPr id="215" name="PlaceHolder 1"/>
          <p:cNvSpPr>
            <a:spLocks noGrp="1"/>
          </p:cNvSpPr>
          <p:nvPr>
            <p:ph type="title"/>
          </p:nvPr>
        </p:nvSpPr>
        <p:spPr>
          <a:xfrm>
            <a:off x="1523880" y="1122480"/>
            <a:ext cx="9143640" cy="2387160"/>
          </a:xfrm>
          <a:prstGeom prst="rect">
            <a:avLst/>
          </a:prstGeom>
        </p:spPr>
        <p:txBody>
          <a:bodyPr lIns="0" tIns="0" rIns="0" bIns="0" anchor="b">
            <a:noAutofit/>
          </a:bodyPr>
          <a:lstStyle/>
          <a:p>
            <a:pPr algn="ctr">
              <a:lnSpc>
                <a:spcPct val="90000"/>
              </a:lnSpc>
            </a:pPr>
            <a:r>
              <a:rPr lang="fr-FR" sz="6000" b="0" strike="noStrike" spc="-1">
                <a:solidFill>
                  <a:srgbClr val="000000"/>
                </a:solidFill>
                <a:latin typeface="Arial"/>
                <a:ea typeface="DejaVu Sans"/>
              </a:rPr>
              <a:t>Modifiez le style du titre</a:t>
            </a:r>
            <a:endParaRPr lang="fr-FR" sz="6000" b="0" strike="noStrike" spc="-1">
              <a:solidFill>
                <a:srgbClr val="000000"/>
              </a:solidFill>
              <a:latin typeface="Arial"/>
            </a:endParaRPr>
          </a:p>
        </p:txBody>
      </p:sp>
      <p:sp>
        <p:nvSpPr>
          <p:cNvPr id="216" name="PlaceHolder 2"/>
          <p:cNvSpPr>
            <a:spLocks noGrp="1"/>
          </p:cNvSpPr>
          <p:nvPr>
            <p:ph type="dt"/>
          </p:nvPr>
        </p:nvSpPr>
        <p:spPr>
          <a:xfrm>
            <a:off x="0" y="0"/>
            <a:ext cx="12191040" cy="6856920"/>
          </a:xfrm>
          <a:prstGeom prst="rect">
            <a:avLst/>
          </a:prstGeom>
        </p:spPr>
        <p:txBody>
          <a:bodyPr lIns="90000" tIns="45000" rIns="90000" bIns="45000">
            <a:noAutofit/>
          </a:bodyPr>
          <a:lstStyle/>
          <a:p>
            <a:pPr>
              <a:lnSpc>
                <a:spcPct val="100000"/>
              </a:lnSpc>
            </a:pPr>
            <a:fld id="{448DBE3B-43ED-461F-B403-E257B51F161E}" type="datetime">
              <a:rPr lang="fr-FR" sz="1800" b="0" strike="noStrike" spc="-1">
                <a:solidFill>
                  <a:srgbClr val="000000"/>
                </a:solidFill>
                <a:latin typeface="Arial"/>
                <a:ea typeface="DejaVu Sans"/>
              </a:rPr>
              <a:t>17/01/2024</a:t>
            </a:fld>
            <a:endParaRPr lang="fr-FR" sz="1800" b="0" strike="noStrike" spc="-1">
              <a:latin typeface="Times New Roman"/>
            </a:endParaRPr>
          </a:p>
        </p:txBody>
      </p:sp>
      <p:sp>
        <p:nvSpPr>
          <p:cNvPr id="217" name="PlaceHolder 3"/>
          <p:cNvSpPr>
            <a:spLocks noGrp="1"/>
          </p:cNvSpPr>
          <p:nvPr>
            <p:ph type="ftr"/>
          </p:nvPr>
        </p:nvSpPr>
        <p:spPr>
          <a:xfrm>
            <a:off x="0" y="0"/>
            <a:ext cx="12191040" cy="6856920"/>
          </a:xfrm>
          <a:prstGeom prst="rect">
            <a:avLst/>
          </a:prstGeom>
        </p:spPr>
        <p:txBody>
          <a:bodyPr lIns="90000" tIns="45000" rIns="90000" bIns="45000">
            <a:noAutofit/>
          </a:bodyPr>
          <a:lstStyle/>
          <a:p>
            <a:endParaRPr lang="fr-FR" sz="2400" b="0" strike="noStrike" spc="-1">
              <a:latin typeface="Times New Roman"/>
            </a:endParaRPr>
          </a:p>
        </p:txBody>
      </p:sp>
      <p:sp>
        <p:nvSpPr>
          <p:cNvPr id="218" name="PlaceHolder 4"/>
          <p:cNvSpPr>
            <a:spLocks noGrp="1"/>
          </p:cNvSpPr>
          <p:nvPr>
            <p:ph type="sldNum"/>
          </p:nvPr>
        </p:nvSpPr>
        <p:spPr>
          <a:xfrm>
            <a:off x="0" y="0"/>
            <a:ext cx="12191040" cy="6856920"/>
          </a:xfrm>
          <a:prstGeom prst="rect">
            <a:avLst/>
          </a:prstGeom>
        </p:spPr>
        <p:txBody>
          <a:bodyPr lIns="90000" tIns="45000" rIns="90000" bIns="45000">
            <a:noAutofit/>
          </a:bodyPr>
          <a:lstStyle/>
          <a:p>
            <a:pPr>
              <a:lnSpc>
                <a:spcPct val="100000"/>
              </a:lnSpc>
            </a:pPr>
            <a:fld id="{AA1B58FD-47FA-44E1-974F-5288C6FBD39A}" type="slidenum">
              <a:rPr lang="fr-FR" sz="1800" b="0" strike="noStrike" spc="-1">
                <a:solidFill>
                  <a:srgbClr val="000000"/>
                </a:solidFill>
                <a:latin typeface="Arial"/>
                <a:ea typeface="DejaVu Sans"/>
              </a:rPr>
              <a:t>‹N°›</a:t>
            </a:fld>
            <a:endParaRPr lang="fr-FR" sz="1800" b="0" strike="noStrike" spc="-1">
              <a:latin typeface="Times New Roman"/>
            </a:endParaRPr>
          </a:p>
        </p:txBody>
      </p:sp>
      <p:sp>
        <p:nvSpPr>
          <p:cNvPr id="219" name="PlaceHolder 5"/>
          <p:cNvSpPr>
            <a:spLocks noGrp="1"/>
          </p:cNvSpPr>
          <p:nvPr>
            <p:ph type="body"/>
          </p:nvPr>
        </p:nvSpPr>
        <p:spPr>
          <a:xfrm>
            <a:off x="609480" y="1604520"/>
            <a:ext cx="10972440" cy="3977280"/>
          </a:xfrm>
          <a:prstGeom prst="rect">
            <a:avLst/>
          </a:prstGeom>
        </p:spPr>
        <p:txBody>
          <a:bodyPr lIns="0" tIns="0" rIns="0" bIns="0">
            <a:normAutofit/>
          </a:bodyPr>
          <a:lstStyle/>
          <a:p>
            <a:pPr marL="432000" indent="-324000">
              <a:spcBef>
                <a:spcPts val="1417"/>
              </a:spcBef>
              <a:buClr>
                <a:srgbClr val="000000"/>
              </a:buClr>
              <a:buSzPct val="45000"/>
              <a:buFont typeface="Wingdings" charset="2"/>
              <a:buChar char=""/>
            </a:pPr>
            <a:r>
              <a:rPr lang="fr-FR" sz="2800" b="0" strike="noStrike" spc="-1">
                <a:solidFill>
                  <a:srgbClr val="000000"/>
                </a:solidFill>
                <a:latin typeface="Arial"/>
              </a:rPr>
              <a:t>Cliquez pour éditer le format du plan de texte</a:t>
            </a:r>
          </a:p>
          <a:p>
            <a:pPr marL="864000" lvl="1" indent="-324000">
              <a:spcBef>
                <a:spcPts val="1134"/>
              </a:spcBef>
              <a:buClr>
                <a:srgbClr val="000000"/>
              </a:buClr>
              <a:buSzPct val="75000"/>
              <a:buFont typeface="Symbol" charset="2"/>
              <a:buChar char=""/>
            </a:pPr>
            <a:r>
              <a:rPr lang="fr-FR" sz="2000" b="0" strike="noStrike" spc="-1">
                <a:solidFill>
                  <a:srgbClr val="000000"/>
                </a:solidFill>
                <a:latin typeface="Arial"/>
              </a:rPr>
              <a:t>Second niveau de plan</a:t>
            </a:r>
          </a:p>
          <a:p>
            <a:pPr marL="1296000" lvl="2" indent="-288000">
              <a:spcBef>
                <a:spcPts val="850"/>
              </a:spcBef>
              <a:buClr>
                <a:srgbClr val="000000"/>
              </a:buClr>
              <a:buSzPct val="45000"/>
              <a:buFont typeface="Wingdings" charset="2"/>
              <a:buChar char=""/>
            </a:pPr>
            <a:r>
              <a:rPr lang="fr-FR" sz="1800" b="0" strike="noStrike" spc="-1">
                <a:solidFill>
                  <a:srgbClr val="000000"/>
                </a:solidFill>
                <a:latin typeface="Arial"/>
              </a:rPr>
              <a:t>Troisième niveau de plan</a:t>
            </a:r>
          </a:p>
          <a:p>
            <a:pPr marL="1728000" lvl="3" indent="-216000">
              <a:spcBef>
                <a:spcPts val="567"/>
              </a:spcBef>
              <a:buClr>
                <a:srgbClr val="000000"/>
              </a:buClr>
              <a:buSzPct val="75000"/>
              <a:buFont typeface="Symbol" charset="2"/>
              <a:buChar char=""/>
            </a:pPr>
            <a:r>
              <a:rPr lang="fr-FR" sz="1800" b="0" strike="noStrike" spc="-1">
                <a:solidFill>
                  <a:srgbClr val="000000"/>
                </a:solidFill>
                <a:latin typeface="Arial"/>
              </a:rPr>
              <a:t>Quatrième niveau de plan</a:t>
            </a:r>
          </a:p>
          <a:p>
            <a:pPr marL="2160000" lvl="4" indent="-216000">
              <a:spcBef>
                <a:spcPts val="283"/>
              </a:spcBef>
              <a:buClr>
                <a:srgbClr val="000000"/>
              </a:buClr>
              <a:buSzPct val="45000"/>
              <a:buFont typeface="Wingdings" charset="2"/>
              <a:buChar char=""/>
            </a:pPr>
            <a:r>
              <a:rPr lang="fr-FR" sz="2000" b="0" strike="noStrike" spc="-1">
                <a:solidFill>
                  <a:srgbClr val="000000"/>
                </a:solidFill>
                <a:latin typeface="Arial"/>
              </a:rPr>
              <a:t>Cinquième niveau de plan</a:t>
            </a:r>
          </a:p>
          <a:p>
            <a:pPr marL="2592000" lvl="5" indent="-216000">
              <a:spcBef>
                <a:spcPts val="283"/>
              </a:spcBef>
              <a:buClr>
                <a:srgbClr val="000000"/>
              </a:buClr>
              <a:buSzPct val="45000"/>
              <a:buFont typeface="Wingdings" charset="2"/>
              <a:buChar char=""/>
            </a:pPr>
            <a:r>
              <a:rPr lang="fr-FR" sz="2000" b="0" strike="noStrike" spc="-1">
                <a:solidFill>
                  <a:srgbClr val="000000"/>
                </a:solidFill>
                <a:latin typeface="Arial"/>
              </a:rPr>
              <a:t>Sixième niveau de plan</a:t>
            </a:r>
          </a:p>
          <a:p>
            <a:pPr marL="3024000" lvl="6" indent="-216000">
              <a:spcBef>
                <a:spcPts val="283"/>
              </a:spcBef>
              <a:buClr>
                <a:srgbClr val="000000"/>
              </a:buClr>
              <a:buSzPct val="45000"/>
              <a:buFont typeface="Wingdings" charset="2"/>
              <a:buChar char=""/>
            </a:pPr>
            <a:r>
              <a:rPr lang="fr-FR" sz="2000" b="0" strike="noStrike" spc="-1">
                <a:solidFill>
                  <a:srgbClr val="000000"/>
                </a:solidFill>
                <a:latin typeface="Arial"/>
              </a:rPr>
              <a:t>Septième niveau de plan</a:t>
            </a:r>
          </a:p>
        </p:txBody>
      </p:sp>
    </p:spTree>
  </p:cSld>
  <p:clrMap bg1="lt1" tx1="dk1" bg2="lt2" tx2="dk2" accent1="accent1" accent2="accent2" accent3="accent3" accent4="accent4" accent5="accent5" accent6="accent6" hlink="hlink" folHlink="folHlink"/>
  <p:sldLayoutIdLst>
    <p:sldLayoutId id="2147483714" r:id="rId1"/>
    <p:sldLayoutId id="2147483715" r:id="rId2"/>
    <p:sldLayoutId id="2147483716" r:id="rId3"/>
    <p:sldLayoutId id="2147483717" r:id="rId4"/>
    <p:sldLayoutId id="2147483718" r:id="rId5"/>
    <p:sldLayoutId id="2147483719" r:id="rId6"/>
    <p:sldLayoutId id="2147483720" r:id="rId7"/>
    <p:sldLayoutId id="2147483721" r:id="rId8"/>
    <p:sldLayoutId id="2147483722" r:id="rId9"/>
    <p:sldLayoutId id="2147483723" r:id="rId10"/>
    <p:sldLayoutId id="2147483724" r:id="rId11"/>
    <p:sldLayoutId id="2147483725"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rotWithShape="0">
          <a:blip r:embed="rId15">
            <a:alphaModFix amt="41000"/>
          </a:blip>
          <a:tile/>
        </a:blipFill>
        <a:effectLst/>
      </p:bgPr>
    </p:bg>
    <p:spTree>
      <p:nvGrpSpPr>
        <p:cNvPr id="1" name=""/>
        <p:cNvGrpSpPr/>
        <p:nvPr/>
      </p:nvGrpSpPr>
      <p:grpSpPr>
        <a:xfrm>
          <a:off x="0" y="0"/>
          <a:ext cx="0" cy="0"/>
          <a:chOff x="0" y="0"/>
          <a:chExt cx="0" cy="0"/>
        </a:xfrm>
      </p:grpSpPr>
      <p:pic>
        <p:nvPicPr>
          <p:cNvPr id="256" name="Picture 2"/>
          <p:cNvPicPr/>
          <p:nvPr/>
        </p:nvPicPr>
        <p:blipFill>
          <a:blip r:embed="rId16"/>
          <a:stretch/>
        </p:blipFill>
        <p:spPr>
          <a:xfrm>
            <a:off x="0" y="0"/>
            <a:ext cx="12191040" cy="6856920"/>
          </a:xfrm>
          <a:prstGeom prst="rect">
            <a:avLst/>
          </a:prstGeom>
          <a:ln>
            <a:noFill/>
          </a:ln>
        </p:spPr>
      </p:pic>
      <p:pic>
        <p:nvPicPr>
          <p:cNvPr id="257" name="Picture 7"/>
          <p:cNvPicPr/>
          <p:nvPr/>
        </p:nvPicPr>
        <p:blipFill>
          <a:blip r:embed="rId17"/>
          <a:stretch/>
        </p:blipFill>
        <p:spPr>
          <a:xfrm>
            <a:off x="0" y="0"/>
            <a:ext cx="12191040" cy="6856920"/>
          </a:xfrm>
          <a:prstGeom prst="rect">
            <a:avLst/>
          </a:prstGeom>
          <a:ln>
            <a:noFill/>
          </a:ln>
        </p:spPr>
      </p:pic>
      <p:sp>
        <p:nvSpPr>
          <p:cNvPr id="258" name="PlaceHolder 1"/>
          <p:cNvSpPr>
            <a:spLocks noGrp="1"/>
          </p:cNvSpPr>
          <p:nvPr>
            <p:ph type="title"/>
          </p:nvPr>
        </p:nvSpPr>
        <p:spPr>
          <a:xfrm>
            <a:off x="623520" y="1199880"/>
            <a:ext cx="10944720" cy="959760"/>
          </a:xfrm>
          <a:prstGeom prst="rect">
            <a:avLst/>
          </a:prstGeom>
        </p:spPr>
        <p:txBody>
          <a:bodyPr lIns="0" tIns="0" rIns="0" bIns="0" anchor="ctr">
            <a:noAutofit/>
          </a:bodyPr>
          <a:lstStyle/>
          <a:p>
            <a:pPr>
              <a:lnSpc>
                <a:spcPct val="90000"/>
              </a:lnSpc>
            </a:pPr>
            <a:r>
              <a:rPr lang="fr-FR" sz="4400" b="0" strike="noStrike" spc="-1">
                <a:solidFill>
                  <a:srgbClr val="000000"/>
                </a:solidFill>
                <a:latin typeface="Arial"/>
                <a:ea typeface="DejaVu Sans"/>
              </a:rPr>
              <a:t>Titre</a:t>
            </a:r>
            <a:endParaRPr lang="fr-FR" sz="4400" b="0" strike="noStrike" spc="-1">
              <a:solidFill>
                <a:srgbClr val="000000"/>
              </a:solidFill>
              <a:latin typeface="Arial"/>
            </a:endParaRPr>
          </a:p>
        </p:txBody>
      </p:sp>
      <p:sp>
        <p:nvSpPr>
          <p:cNvPr id="259" name="PlaceHolder 2"/>
          <p:cNvSpPr>
            <a:spLocks noGrp="1"/>
          </p:cNvSpPr>
          <p:nvPr>
            <p:ph type="body"/>
          </p:nvPr>
        </p:nvSpPr>
        <p:spPr>
          <a:xfrm>
            <a:off x="623520" y="2448000"/>
            <a:ext cx="10944720" cy="3431520"/>
          </a:xfrm>
          <a:prstGeom prst="rect">
            <a:avLst/>
          </a:prstGeom>
        </p:spPr>
        <p:txBody>
          <a:bodyPr lIns="0" tIns="0" rIns="0" bIns="0">
            <a:noAutofit/>
          </a:bodyPr>
          <a:lstStyle/>
          <a:p>
            <a:pPr marL="432000" indent="-324000">
              <a:lnSpc>
                <a:spcPct val="90000"/>
              </a:lnSpc>
              <a:spcBef>
                <a:spcPts val="1001"/>
              </a:spcBef>
              <a:buClr>
                <a:srgbClr val="000000"/>
              </a:buClr>
              <a:buSzPct val="45000"/>
              <a:buFont typeface="Wingdings" charset="2"/>
              <a:buChar char=""/>
            </a:pPr>
            <a:r>
              <a:rPr lang="fr-FR" sz="2800" b="0" strike="noStrike" spc="-1">
                <a:solidFill>
                  <a:srgbClr val="000000"/>
                </a:solidFill>
                <a:latin typeface="Arial"/>
                <a:ea typeface="DejaVu Sans"/>
              </a:rPr>
              <a:t>Texte de niveau 1</a:t>
            </a:r>
            <a:endParaRPr lang="fr-FR" sz="2800" b="0" strike="noStrike" spc="-1">
              <a:solidFill>
                <a:srgbClr val="000000"/>
              </a:solidFill>
              <a:latin typeface="Arial"/>
            </a:endParaRPr>
          </a:p>
          <a:p>
            <a:pPr marL="864000" lvl="1" indent="-324000">
              <a:lnSpc>
                <a:spcPct val="90000"/>
              </a:lnSpc>
              <a:spcBef>
                <a:spcPts val="499"/>
              </a:spcBef>
              <a:buClr>
                <a:srgbClr val="000000"/>
              </a:buClr>
              <a:buSzPct val="75000"/>
              <a:buFont typeface="Symbol" charset="2"/>
              <a:buChar char=""/>
            </a:pPr>
            <a:r>
              <a:rPr lang="fr-FR" sz="2400" b="0" strike="noStrike" spc="-1">
                <a:solidFill>
                  <a:srgbClr val="000000"/>
                </a:solidFill>
                <a:latin typeface="Arial"/>
                <a:ea typeface="DejaVu Sans"/>
              </a:rPr>
              <a:t>Texte de niveau 2</a:t>
            </a:r>
            <a:endParaRPr lang="fr-FR" sz="2400" b="0" strike="noStrike" spc="-1">
              <a:solidFill>
                <a:srgbClr val="000000"/>
              </a:solidFill>
              <a:latin typeface="Arial"/>
            </a:endParaRPr>
          </a:p>
          <a:p>
            <a:pPr marL="1296000" lvl="2" indent="-288000">
              <a:lnSpc>
                <a:spcPct val="90000"/>
              </a:lnSpc>
              <a:spcBef>
                <a:spcPts val="499"/>
              </a:spcBef>
              <a:buClr>
                <a:srgbClr val="000000"/>
              </a:buClr>
              <a:buSzPct val="45000"/>
              <a:buFont typeface="Wingdings" charset="2"/>
              <a:buChar char=""/>
            </a:pPr>
            <a:r>
              <a:rPr lang="fr-FR" sz="2000" b="0" strike="noStrike" spc="-1">
                <a:solidFill>
                  <a:srgbClr val="000000"/>
                </a:solidFill>
                <a:latin typeface="Arial"/>
                <a:ea typeface="DejaVu Sans"/>
              </a:rPr>
              <a:t>Texte de niveau 3</a:t>
            </a:r>
            <a:endParaRPr lang="fr-FR" sz="2000" b="0" strike="noStrike" spc="-1">
              <a:solidFill>
                <a:srgbClr val="000000"/>
              </a:solidFill>
              <a:latin typeface="Arial"/>
            </a:endParaRPr>
          </a:p>
          <a:p>
            <a:pPr marL="1728000" lvl="3" indent="-216000">
              <a:lnSpc>
                <a:spcPct val="90000"/>
              </a:lnSpc>
              <a:spcBef>
                <a:spcPts val="499"/>
              </a:spcBef>
              <a:buClr>
                <a:srgbClr val="000000"/>
              </a:buClr>
              <a:buSzPct val="75000"/>
              <a:buFont typeface="Symbol" charset="2"/>
              <a:buChar char=""/>
            </a:pPr>
            <a:r>
              <a:rPr lang="fr-FR" sz="1800" b="0" strike="noStrike" spc="-1">
                <a:solidFill>
                  <a:srgbClr val="000000"/>
                </a:solidFill>
                <a:latin typeface="Arial"/>
                <a:ea typeface="DejaVu Sans"/>
              </a:rPr>
              <a:t>Texte de niveau 4</a:t>
            </a:r>
            <a:endParaRPr lang="fr-FR" sz="1800" b="0" strike="noStrike" spc="-1">
              <a:solidFill>
                <a:srgbClr val="000000"/>
              </a:solidFill>
              <a:latin typeface="Arial"/>
            </a:endParaRPr>
          </a:p>
          <a:p>
            <a:pPr marL="2160000" lvl="4" indent="-216000">
              <a:lnSpc>
                <a:spcPct val="90000"/>
              </a:lnSpc>
              <a:spcBef>
                <a:spcPts val="499"/>
              </a:spcBef>
              <a:buClr>
                <a:srgbClr val="000000"/>
              </a:buClr>
              <a:buSzPct val="45000"/>
              <a:buFont typeface="Wingdings" charset="2"/>
              <a:buChar char=""/>
            </a:pPr>
            <a:r>
              <a:rPr lang="fr-FR" sz="1800" b="0" strike="noStrike" spc="-1">
                <a:solidFill>
                  <a:srgbClr val="000000"/>
                </a:solidFill>
                <a:latin typeface="Arial"/>
                <a:ea typeface="DejaVu Sans"/>
              </a:rPr>
              <a:t>Texte de niveau 5</a:t>
            </a:r>
            <a:endParaRPr lang="fr-FR" sz="1800" b="0" strike="noStrike" spc="-1">
              <a:solidFill>
                <a:srgbClr val="000000"/>
              </a:solidFill>
              <a:latin typeface="Arial"/>
            </a:endParaRPr>
          </a:p>
        </p:txBody>
      </p:sp>
      <p:sp>
        <p:nvSpPr>
          <p:cNvPr id="260" name="PlaceHolder 3"/>
          <p:cNvSpPr>
            <a:spLocks noGrp="1"/>
          </p:cNvSpPr>
          <p:nvPr>
            <p:ph type="body"/>
          </p:nvPr>
        </p:nvSpPr>
        <p:spPr>
          <a:xfrm>
            <a:off x="4416120" y="240120"/>
            <a:ext cx="7152120" cy="479520"/>
          </a:xfrm>
          <a:prstGeom prst="rect">
            <a:avLst/>
          </a:prstGeom>
        </p:spPr>
        <p:txBody>
          <a:bodyPr lIns="0" tIns="0" rIns="0" bIns="0">
            <a:noAutofit/>
          </a:bodyPr>
          <a:lstStyle/>
          <a:p>
            <a:pPr marL="144000" indent="-143640" algn="r">
              <a:lnSpc>
                <a:spcPct val="90000"/>
              </a:lnSpc>
              <a:spcBef>
                <a:spcPts val="1001"/>
              </a:spcBef>
              <a:buClr>
                <a:srgbClr val="000000"/>
              </a:buClr>
              <a:buFont typeface="StarSymbol"/>
              <a:buAutoNum type="arabicPeriod"/>
            </a:pPr>
            <a:r>
              <a:rPr lang="fr-FR" sz="1000" b="1" strike="noStrike" spc="-1">
                <a:solidFill>
                  <a:srgbClr val="000000"/>
                </a:solidFill>
                <a:latin typeface="Arial"/>
                <a:ea typeface="DejaVu Sans"/>
              </a:rPr>
              <a:t>Titre</a:t>
            </a:r>
            <a:endParaRPr lang="fr-FR" sz="1000" b="0" strike="noStrike" spc="-1">
              <a:solidFill>
                <a:srgbClr val="000000"/>
              </a:solidFill>
              <a:latin typeface="Arial"/>
            </a:endParaRPr>
          </a:p>
          <a:p>
            <a:pPr marL="144000" lvl="1" indent="-143640" algn="r">
              <a:lnSpc>
                <a:spcPct val="90000"/>
              </a:lnSpc>
              <a:buClr>
                <a:srgbClr val="000000"/>
              </a:buClr>
              <a:buFont typeface="StarSymbol"/>
              <a:buAutoNum type="alphaLcPeriod"/>
            </a:pPr>
            <a:r>
              <a:rPr lang="fr-FR" sz="1000" b="0" strike="noStrike" spc="-1">
                <a:solidFill>
                  <a:srgbClr val="000000"/>
                </a:solidFill>
                <a:latin typeface="Arial"/>
                <a:ea typeface="DejaVu Sans"/>
              </a:rPr>
              <a:t>Sous-titre</a:t>
            </a:r>
            <a:endParaRPr lang="fr-FR" sz="1000" b="0" strike="noStrike" spc="-1">
              <a:solidFill>
                <a:srgbClr val="000000"/>
              </a:solidFill>
              <a:latin typeface="Arial"/>
            </a:endParaRPr>
          </a:p>
        </p:txBody>
      </p:sp>
      <p:sp>
        <p:nvSpPr>
          <p:cNvPr id="261" name="PlaceHolder 4"/>
          <p:cNvSpPr>
            <a:spLocks noGrp="1"/>
          </p:cNvSpPr>
          <p:nvPr>
            <p:ph type="dt"/>
          </p:nvPr>
        </p:nvSpPr>
        <p:spPr>
          <a:xfrm>
            <a:off x="8568360" y="6378120"/>
            <a:ext cx="1559520" cy="479520"/>
          </a:xfrm>
          <a:prstGeom prst="rect">
            <a:avLst/>
          </a:prstGeom>
        </p:spPr>
        <p:txBody>
          <a:bodyPr lIns="90000" tIns="45000" rIns="90000" bIns="45000">
            <a:noAutofit/>
          </a:bodyPr>
          <a:lstStyle/>
          <a:p>
            <a:pPr algn="r">
              <a:lnSpc>
                <a:spcPct val="100000"/>
              </a:lnSpc>
            </a:pPr>
            <a:fld id="{631F667A-202C-4EFA-982F-000323558448}"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262" name="PlaceHolder 5"/>
          <p:cNvSpPr>
            <a:spLocks noGrp="1"/>
          </p:cNvSpPr>
          <p:nvPr>
            <p:ph type="sldNum"/>
          </p:nvPr>
        </p:nvSpPr>
        <p:spPr>
          <a:xfrm>
            <a:off x="10128600" y="6378120"/>
            <a:ext cx="1439640" cy="479520"/>
          </a:xfrm>
          <a:prstGeom prst="rect">
            <a:avLst/>
          </a:prstGeom>
        </p:spPr>
        <p:txBody>
          <a:bodyPr lIns="90000" tIns="45000" rIns="90000" bIns="45000">
            <a:noAutofit/>
          </a:bodyPr>
          <a:lstStyle/>
          <a:p>
            <a:pPr algn="r">
              <a:lnSpc>
                <a:spcPct val="100000"/>
              </a:lnSpc>
            </a:pPr>
            <a:fld id="{8B0F2DD8-4717-4CDE-B497-40105B916F9B}" type="slidenum">
              <a:rPr lang="fr-FR" sz="1870" b="0" strike="noStrike" spc="-1">
                <a:solidFill>
                  <a:srgbClr val="FF0000"/>
                </a:solidFill>
                <a:latin typeface="Arial"/>
                <a:ea typeface="DejaVu Sans"/>
              </a:rPr>
              <a:t>‹N°›</a:t>
            </a:fld>
            <a:endParaRPr lang="fr-FR" sz="1870" b="0" strike="noStrike" spc="-1">
              <a:latin typeface="Times New Roman"/>
            </a:endParaRPr>
          </a:p>
        </p:txBody>
      </p:sp>
    </p:spTree>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2.xml"/><Relationship Id="rId5"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20.png"/></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73.xml"/></Relationships>
</file>

<file path=ppt/slides/_rels/slide17.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73.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85.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5.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3.xml"/></Relationships>
</file>

<file path=ppt/slides/_rels/slide29.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hyperlink" Target="https://rendezvousorientation.ac-nice.fr/" TargetMode="External"/><Relationship Id="rId2" Type="http://schemas.openxmlformats.org/officeDocument/2006/relationships/hyperlink" Target="https://avenirs.onisep.fr/" TargetMode="External"/><Relationship Id="rId1" Type="http://schemas.openxmlformats.org/officeDocument/2006/relationships/slideLayout" Target="../slideLayouts/slideLayout25.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5.xml"/></Relationships>
</file>

<file path=ppt/slides/_rels/slide3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7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49.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49.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2.png"/><Relationship Id="rId1" Type="http://schemas.openxmlformats.org/officeDocument/2006/relationships/slideLayout" Target="../slideLayouts/slideLayout62.xml"/><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5" name="TextShape 1"/>
          <p:cNvSpPr txBox="1"/>
          <p:nvPr/>
        </p:nvSpPr>
        <p:spPr>
          <a:xfrm>
            <a:off x="0" y="6617880"/>
            <a:ext cx="239760" cy="239760"/>
          </a:xfrm>
          <a:prstGeom prst="rect">
            <a:avLst/>
          </a:prstGeom>
          <a:noFill/>
          <a:ln>
            <a:solidFill>
              <a:srgbClr val="000000">
                <a:alpha val="0"/>
              </a:srgbClr>
            </a:solidFill>
          </a:ln>
        </p:spPr>
        <p:txBody>
          <a:bodyPr lIns="90000" tIns="45000" rIns="90000" bIns="45000">
            <a:noAutofit/>
          </a:bodyPr>
          <a:lstStyle/>
          <a:p>
            <a:pPr>
              <a:lnSpc>
                <a:spcPct val="100000"/>
              </a:lnSpc>
            </a:pPr>
            <a:fld id="{1BA58B45-A48B-42A4-AF1B-B6189894268E}" type="datetime1">
              <a:rPr lang="fr-FR" sz="140" b="0" strike="noStrike" spc="-1">
                <a:solidFill>
                  <a:srgbClr val="000000"/>
                </a:solidFill>
                <a:latin typeface="Arial"/>
                <a:ea typeface="DejaVu Sans"/>
              </a:rPr>
              <a:t>17/01/2024</a:t>
            </a:fld>
            <a:endParaRPr lang="fr-FR" sz="140" b="0" strike="noStrike" spc="-1">
              <a:latin typeface="Times New Roman"/>
            </a:endParaRPr>
          </a:p>
        </p:txBody>
      </p:sp>
      <p:sp>
        <p:nvSpPr>
          <p:cNvPr id="306" name="TextShape 2"/>
          <p:cNvSpPr txBox="1"/>
          <p:nvPr/>
        </p:nvSpPr>
        <p:spPr>
          <a:xfrm>
            <a:off x="0" y="6617880"/>
            <a:ext cx="239760" cy="239760"/>
          </a:xfrm>
          <a:prstGeom prst="rect">
            <a:avLst/>
          </a:prstGeom>
          <a:noFill/>
          <a:ln>
            <a:solidFill>
              <a:srgbClr val="000000">
                <a:alpha val="0"/>
              </a:srgbClr>
            </a:solidFill>
          </a:ln>
        </p:spPr>
        <p:txBody>
          <a:bodyPr lIns="90000" tIns="45000" rIns="90000" bIns="45000">
            <a:noAutofit/>
          </a:bodyPr>
          <a:lstStyle/>
          <a:p>
            <a:pPr>
              <a:lnSpc>
                <a:spcPct val="100000"/>
              </a:lnSpc>
            </a:pPr>
            <a:fld id="{4A36ED89-7B53-4FB9-A9E6-EA44E013BC29}" type="slidenum">
              <a:rPr lang="fr-FR" sz="140" b="0" strike="noStrike" spc="-1">
                <a:solidFill>
                  <a:srgbClr val="000000"/>
                </a:solidFill>
                <a:latin typeface="Arial"/>
                <a:ea typeface="DejaVu Sans"/>
              </a:rPr>
              <a:t>1</a:t>
            </a:fld>
            <a:endParaRPr lang="fr-FR" sz="140" b="0" strike="noStrike" spc="-1">
              <a:latin typeface="Times New Roman"/>
            </a:endParaRPr>
          </a:p>
        </p:txBody>
      </p:sp>
      <p:sp>
        <p:nvSpPr>
          <p:cNvPr id="307" name="TextShape 3"/>
          <p:cNvSpPr txBox="1"/>
          <p:nvPr/>
        </p:nvSpPr>
        <p:spPr>
          <a:xfrm>
            <a:off x="0" y="0"/>
            <a:ext cx="239760" cy="239760"/>
          </a:xfrm>
          <a:prstGeom prst="rect">
            <a:avLst/>
          </a:prstGeom>
          <a:noFill/>
          <a:ln>
            <a:solidFill>
              <a:srgbClr val="000000">
                <a:alpha val="0"/>
              </a:srgbClr>
            </a:solidFill>
          </a:ln>
        </p:spPr>
        <p:txBody>
          <a:bodyPr lIns="0" tIns="0" rIns="0" bIns="0" anchor="ctr">
            <a:noAutofit/>
          </a:bodyPr>
          <a:lstStyle/>
          <a:p>
            <a:pPr>
              <a:lnSpc>
                <a:spcPct val="90000"/>
              </a:lnSpc>
            </a:pPr>
            <a:r>
              <a:rPr lang="fr-FR" sz="140" b="0" strike="noStrike" spc="-1">
                <a:solidFill>
                  <a:srgbClr val="000000"/>
                </a:solidFill>
                <a:latin typeface="Arial"/>
                <a:ea typeface="DejaVu Sans"/>
              </a:rPr>
              <a:t>w</a:t>
            </a:r>
            <a:endParaRPr lang="fr-FR" sz="140" b="0" strike="noStrike" spc="-1">
              <a:solidFill>
                <a:srgbClr val="000000"/>
              </a:solidFill>
              <a:latin typeface="Arial"/>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6" name="Picture 7"/>
          <p:cNvPicPr/>
          <p:nvPr/>
        </p:nvPicPr>
        <p:blipFill>
          <a:blip r:embed="rId2"/>
          <a:srcRect r="91330" b="72939"/>
          <a:stretch/>
        </p:blipFill>
        <p:spPr>
          <a:xfrm rot="2629200">
            <a:off x="3336120" y="-321480"/>
            <a:ext cx="410400" cy="758880"/>
          </a:xfrm>
          <a:prstGeom prst="rect">
            <a:avLst/>
          </a:prstGeom>
          <a:ln>
            <a:noFill/>
          </a:ln>
        </p:spPr>
      </p:pic>
      <p:pic>
        <p:nvPicPr>
          <p:cNvPr id="377" name="Image 3"/>
          <p:cNvPicPr/>
          <p:nvPr/>
        </p:nvPicPr>
        <p:blipFill>
          <a:blip r:embed="rId3"/>
          <a:stretch/>
        </p:blipFill>
        <p:spPr>
          <a:xfrm>
            <a:off x="527400" y="849600"/>
            <a:ext cx="11040840" cy="1625400"/>
          </a:xfrm>
          <a:prstGeom prst="rect">
            <a:avLst/>
          </a:prstGeom>
          <a:ln>
            <a:noFill/>
          </a:ln>
        </p:spPr>
      </p:pic>
      <p:sp>
        <p:nvSpPr>
          <p:cNvPr id="378" name="CustomShape 1"/>
          <p:cNvSpPr/>
          <p:nvPr/>
        </p:nvSpPr>
        <p:spPr>
          <a:xfrm>
            <a:off x="6864120" y="2311920"/>
            <a:ext cx="191520" cy="3751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79" name="CustomShape 2"/>
          <p:cNvSpPr/>
          <p:nvPr/>
        </p:nvSpPr>
        <p:spPr>
          <a:xfrm>
            <a:off x="287280" y="2628720"/>
            <a:ext cx="11521080" cy="829543"/>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1599"/>
              </a:spcAft>
            </a:pPr>
            <a:r>
              <a:rPr lang="fr-FR" sz="1600" b="1" strike="noStrike" spc="-1" dirty="0">
                <a:solidFill>
                  <a:schemeClr val="accent1"/>
                </a:solidFill>
                <a:latin typeface="Arial"/>
                <a:ea typeface="DejaVu Sans"/>
              </a:rPr>
              <a:t>Accéder aux chiffres clés de la formation </a:t>
            </a:r>
            <a:r>
              <a:rPr lang="fr-FR" sz="1600" b="1" strike="noStrike" spc="-1" dirty="0">
                <a:solidFill>
                  <a:srgbClr val="000000"/>
                </a:solidFill>
                <a:latin typeface="Arial"/>
                <a:ea typeface="DejaVu Sans"/>
              </a:rPr>
              <a:t>: </a:t>
            </a:r>
            <a:r>
              <a:rPr lang="fr-FR" sz="1600" b="0" strike="noStrike" spc="-1" dirty="0">
                <a:solidFill>
                  <a:srgbClr val="887952"/>
                </a:solidFill>
                <a:latin typeface="Arial"/>
                <a:ea typeface="DejaVu Sans"/>
              </a:rPr>
              <a:t>les résultats de l’admission en 2022 pour mieux anticiper la procédure et les résultats de la phase d’admission. Les indicateurs sont calculés en termes de réussite et d’insertion professionnelle (pour la majorité des BTS et mentions complémentaires).</a:t>
            </a:r>
            <a:endParaRPr lang="fr-FR" sz="1600" b="0" strike="noStrike" spc="-1" dirty="0">
              <a:latin typeface="Arial"/>
            </a:endParaRPr>
          </a:p>
        </p:txBody>
      </p:sp>
      <p:sp>
        <p:nvSpPr>
          <p:cNvPr id="381" name="CustomShape 3"/>
          <p:cNvSpPr/>
          <p:nvPr/>
        </p:nvSpPr>
        <p:spPr>
          <a:xfrm>
            <a:off x="3887640" y="18612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pic>
        <p:nvPicPr>
          <p:cNvPr id="3" name="Image 2">
            <a:extLst>
              <a:ext uri="{FF2B5EF4-FFF2-40B4-BE49-F238E27FC236}">
                <a16:creationId xmlns:a16="http://schemas.microsoft.com/office/drawing/2014/main" id="{E7BF7108-BEC1-90D5-603A-D3D831478F64}"/>
              </a:ext>
            </a:extLst>
          </p:cNvPr>
          <p:cNvPicPr>
            <a:picLocks noChangeAspect="1"/>
          </p:cNvPicPr>
          <p:nvPr/>
        </p:nvPicPr>
        <p:blipFill>
          <a:blip r:embed="rId4"/>
          <a:stretch>
            <a:fillRect/>
          </a:stretch>
        </p:blipFill>
        <p:spPr>
          <a:xfrm>
            <a:off x="482592" y="3611983"/>
            <a:ext cx="5295900" cy="2933700"/>
          </a:xfrm>
          <a:prstGeom prst="rect">
            <a:avLst/>
          </a:prstGeom>
        </p:spPr>
      </p:pic>
      <p:pic>
        <p:nvPicPr>
          <p:cNvPr id="5" name="Image 4">
            <a:extLst>
              <a:ext uri="{FF2B5EF4-FFF2-40B4-BE49-F238E27FC236}">
                <a16:creationId xmlns:a16="http://schemas.microsoft.com/office/drawing/2014/main" id="{CE6F9A3D-289E-4A29-E7E5-9718D7715300}"/>
              </a:ext>
            </a:extLst>
          </p:cNvPr>
          <p:cNvPicPr>
            <a:picLocks noChangeAspect="1"/>
          </p:cNvPicPr>
          <p:nvPr/>
        </p:nvPicPr>
        <p:blipFill>
          <a:blip r:embed="rId5"/>
          <a:stretch>
            <a:fillRect/>
          </a:stretch>
        </p:blipFill>
        <p:spPr>
          <a:xfrm>
            <a:off x="6394458" y="3275192"/>
            <a:ext cx="4493936" cy="341474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2" name="Picture 7"/>
          <p:cNvPicPr/>
          <p:nvPr/>
        </p:nvPicPr>
        <p:blipFill>
          <a:blip r:embed="rId2"/>
          <a:srcRect r="91330" b="72939"/>
          <a:stretch/>
        </p:blipFill>
        <p:spPr>
          <a:xfrm rot="2629200">
            <a:off x="3336120" y="-321480"/>
            <a:ext cx="410400" cy="758880"/>
          </a:xfrm>
          <a:prstGeom prst="rect">
            <a:avLst/>
          </a:prstGeom>
          <a:ln>
            <a:noFill/>
          </a:ln>
        </p:spPr>
      </p:pic>
      <p:pic>
        <p:nvPicPr>
          <p:cNvPr id="383" name="Image 3"/>
          <p:cNvPicPr/>
          <p:nvPr/>
        </p:nvPicPr>
        <p:blipFill>
          <a:blip r:embed="rId3"/>
          <a:stretch/>
        </p:blipFill>
        <p:spPr>
          <a:xfrm>
            <a:off x="510766" y="989215"/>
            <a:ext cx="10819800" cy="2062800"/>
          </a:xfrm>
          <a:prstGeom prst="rect">
            <a:avLst/>
          </a:prstGeom>
          <a:ln>
            <a:noFill/>
          </a:ln>
        </p:spPr>
      </p:pic>
      <p:sp>
        <p:nvSpPr>
          <p:cNvPr id="384" name="CustomShape 1"/>
          <p:cNvSpPr/>
          <p:nvPr/>
        </p:nvSpPr>
        <p:spPr>
          <a:xfrm>
            <a:off x="8496360" y="2861755"/>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86" name="CustomShape 2"/>
          <p:cNvSpPr/>
          <p:nvPr/>
        </p:nvSpPr>
        <p:spPr>
          <a:xfrm>
            <a:off x="3274126" y="3296750"/>
            <a:ext cx="8056440" cy="358645"/>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1599"/>
              </a:spcAft>
            </a:pPr>
            <a:r>
              <a:rPr lang="fr-FR" sz="1740" b="1" strike="noStrike" spc="-1" dirty="0">
                <a:solidFill>
                  <a:schemeClr val="accent1"/>
                </a:solidFill>
                <a:latin typeface="Arial"/>
                <a:ea typeface="DejaVu Sans"/>
              </a:rPr>
              <a:t>Connaitre les débouchés professionnels </a:t>
            </a:r>
            <a:r>
              <a:rPr lang="fr-FR" sz="1740" b="0" strike="noStrike" spc="-1" dirty="0">
                <a:solidFill>
                  <a:srgbClr val="000000"/>
                </a:solidFill>
                <a:latin typeface="Arial"/>
                <a:ea typeface="DejaVu Sans"/>
              </a:rPr>
              <a:t>: </a:t>
            </a:r>
            <a:r>
              <a:rPr lang="fr-FR" sz="1740" b="0" strike="noStrike" spc="-1" dirty="0">
                <a:solidFill>
                  <a:srgbClr val="887952"/>
                </a:solidFill>
                <a:latin typeface="Arial"/>
                <a:ea typeface="DejaVu Sans"/>
              </a:rPr>
              <a:t>possibilités de poursuite d’études </a:t>
            </a:r>
            <a:endParaRPr lang="fr-FR" sz="1740" b="0" strike="noStrike" spc="-1" dirty="0">
              <a:latin typeface="Arial"/>
            </a:endParaRPr>
          </a:p>
        </p:txBody>
      </p:sp>
      <p:sp>
        <p:nvSpPr>
          <p:cNvPr id="387" name="CustomShape 3"/>
          <p:cNvSpPr/>
          <p:nvPr/>
        </p:nvSpPr>
        <p:spPr>
          <a:xfrm>
            <a:off x="4271760" y="28548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pic>
        <p:nvPicPr>
          <p:cNvPr id="3" name="Image 2">
            <a:extLst>
              <a:ext uri="{FF2B5EF4-FFF2-40B4-BE49-F238E27FC236}">
                <a16:creationId xmlns:a16="http://schemas.microsoft.com/office/drawing/2014/main" id="{092AC5FE-FD7D-D663-2DA7-39EF337A489F}"/>
              </a:ext>
            </a:extLst>
          </p:cNvPr>
          <p:cNvPicPr>
            <a:picLocks noChangeAspect="1"/>
          </p:cNvPicPr>
          <p:nvPr/>
        </p:nvPicPr>
        <p:blipFill>
          <a:blip r:embed="rId4"/>
          <a:stretch>
            <a:fillRect/>
          </a:stretch>
        </p:blipFill>
        <p:spPr>
          <a:xfrm>
            <a:off x="1111348" y="3670920"/>
            <a:ext cx="9551963" cy="310515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8" name="Picture 7"/>
          <p:cNvPicPr/>
          <p:nvPr/>
        </p:nvPicPr>
        <p:blipFill>
          <a:blip r:embed="rId2"/>
          <a:srcRect r="91330" b="72939"/>
          <a:stretch/>
        </p:blipFill>
        <p:spPr>
          <a:xfrm rot="2629200">
            <a:off x="3336120" y="-321480"/>
            <a:ext cx="410400" cy="758880"/>
          </a:xfrm>
          <a:prstGeom prst="rect">
            <a:avLst/>
          </a:prstGeom>
          <a:ln>
            <a:noFill/>
          </a:ln>
        </p:spPr>
      </p:pic>
      <p:pic>
        <p:nvPicPr>
          <p:cNvPr id="389" name="Image 3"/>
          <p:cNvPicPr/>
          <p:nvPr/>
        </p:nvPicPr>
        <p:blipFill>
          <a:blip r:embed="rId3"/>
          <a:stretch/>
        </p:blipFill>
        <p:spPr>
          <a:xfrm>
            <a:off x="335520" y="903600"/>
            <a:ext cx="11170440" cy="1949040"/>
          </a:xfrm>
          <a:prstGeom prst="rect">
            <a:avLst/>
          </a:prstGeom>
          <a:ln>
            <a:noFill/>
          </a:ln>
        </p:spPr>
      </p:pic>
      <p:sp>
        <p:nvSpPr>
          <p:cNvPr id="390" name="CustomShape 1"/>
          <p:cNvSpPr/>
          <p:nvPr/>
        </p:nvSpPr>
        <p:spPr>
          <a:xfrm>
            <a:off x="10416600" y="2630160"/>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92" name="CustomShape 2"/>
          <p:cNvSpPr/>
          <p:nvPr/>
        </p:nvSpPr>
        <p:spPr>
          <a:xfrm>
            <a:off x="316080" y="3043440"/>
            <a:ext cx="11809080" cy="3371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600" b="1" strike="noStrike" spc="-1" dirty="0">
                <a:solidFill>
                  <a:schemeClr val="accent1"/>
                </a:solidFill>
                <a:latin typeface="Arial"/>
                <a:ea typeface="DejaVu Sans"/>
              </a:rPr>
              <a:t>Contacter et échanger avec l’établissement </a:t>
            </a:r>
            <a:r>
              <a:rPr lang="fr-FR" sz="1600" b="0" strike="noStrike" spc="-1" dirty="0">
                <a:solidFill>
                  <a:srgbClr val="000000"/>
                </a:solidFill>
                <a:latin typeface="Arial"/>
                <a:ea typeface="DejaVu Sans"/>
              </a:rPr>
              <a:t>: </a:t>
            </a:r>
            <a:r>
              <a:rPr lang="fr-FR" sz="1600" b="0" strike="noStrike" spc="-1" dirty="0">
                <a:solidFill>
                  <a:srgbClr val="887952"/>
                </a:solidFill>
                <a:latin typeface="Arial"/>
                <a:ea typeface="DejaVu Sans"/>
              </a:rPr>
              <a:t>contacts des référents de la formation, en particulier le référent handicap </a:t>
            </a:r>
            <a:endParaRPr lang="fr-FR" sz="1600" b="0" strike="noStrike" spc="-1" dirty="0">
              <a:latin typeface="Arial"/>
            </a:endParaRPr>
          </a:p>
        </p:txBody>
      </p:sp>
      <p:sp>
        <p:nvSpPr>
          <p:cNvPr id="393" name="CustomShape 3"/>
          <p:cNvSpPr/>
          <p:nvPr/>
        </p:nvSpPr>
        <p:spPr>
          <a:xfrm>
            <a:off x="3983760" y="28224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pic>
        <p:nvPicPr>
          <p:cNvPr id="3" name="Image 2">
            <a:extLst>
              <a:ext uri="{FF2B5EF4-FFF2-40B4-BE49-F238E27FC236}">
                <a16:creationId xmlns:a16="http://schemas.microsoft.com/office/drawing/2014/main" id="{C6827450-881F-31C2-ACA4-78280D4EACA8}"/>
              </a:ext>
            </a:extLst>
          </p:cNvPr>
          <p:cNvPicPr>
            <a:picLocks noChangeAspect="1"/>
          </p:cNvPicPr>
          <p:nvPr/>
        </p:nvPicPr>
        <p:blipFill>
          <a:blip r:embed="rId4"/>
          <a:stretch>
            <a:fillRect/>
          </a:stretch>
        </p:blipFill>
        <p:spPr>
          <a:xfrm>
            <a:off x="1477108" y="3571341"/>
            <a:ext cx="9152612" cy="3153016"/>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4" name="CustomShape 1"/>
          <p:cNvSpPr/>
          <p:nvPr/>
        </p:nvSpPr>
        <p:spPr>
          <a:xfrm>
            <a:off x="691200" y="1256760"/>
            <a:ext cx="4343760" cy="50040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nSpc>
                <a:spcPct val="90000"/>
              </a:lnSpc>
            </a:pPr>
            <a:r>
              <a:rPr lang="fr-FR" sz="2000" b="1" strike="noStrike" spc="-1">
                <a:solidFill>
                  <a:srgbClr val="0C5076"/>
                </a:solidFill>
                <a:latin typeface="Arial"/>
                <a:ea typeface="DejaVu Sans"/>
              </a:rPr>
              <a:t>S’inscrire sur Parcoursup avec</a:t>
            </a:r>
            <a:r>
              <a:rPr lang="fr-FR" sz="2670" b="1" strike="noStrike" spc="-1">
                <a:solidFill>
                  <a:srgbClr val="0C5076"/>
                </a:solidFill>
                <a:latin typeface="Arial"/>
                <a:ea typeface="DejaVu Sans"/>
              </a:rPr>
              <a:t>: </a:t>
            </a:r>
            <a:endParaRPr lang="fr-FR" sz="2670" b="0" strike="noStrike" spc="-1">
              <a:latin typeface="Arial"/>
            </a:endParaRPr>
          </a:p>
        </p:txBody>
      </p:sp>
      <p:sp>
        <p:nvSpPr>
          <p:cNvPr id="395" name="CustomShape 2"/>
          <p:cNvSpPr/>
          <p:nvPr/>
        </p:nvSpPr>
        <p:spPr>
          <a:xfrm>
            <a:off x="603720" y="1712160"/>
            <a:ext cx="11230920" cy="16372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343080" indent="-342360">
              <a:lnSpc>
                <a:spcPct val="100000"/>
              </a:lnSpc>
              <a:spcBef>
                <a:spcPts val="802"/>
              </a:spcBef>
              <a:spcAft>
                <a:spcPts val="802"/>
              </a:spcAft>
              <a:buClr>
                <a:srgbClr val="ED7454"/>
              </a:buClr>
              <a:buFont typeface="Wingdings" charset="2"/>
              <a:buChar char=""/>
            </a:pPr>
            <a:r>
              <a:rPr lang="fr-FR" sz="2000" b="1" strike="noStrike" spc="-1">
                <a:solidFill>
                  <a:srgbClr val="ED7454"/>
                </a:solidFill>
                <a:latin typeface="Arial"/>
                <a:ea typeface="DejaVu Sans"/>
              </a:rPr>
              <a:t>Une adresse mail valide et consultée </a:t>
            </a:r>
            <a:r>
              <a:rPr lang="fr-FR" sz="2000" b="0" strike="noStrike" spc="-1">
                <a:solidFill>
                  <a:srgbClr val="000000"/>
                </a:solidFill>
                <a:latin typeface="Arial"/>
                <a:ea typeface="DejaVu Sans"/>
              </a:rPr>
              <a:t>régulièrement pour recevoir les informations du dossier</a:t>
            </a:r>
            <a:endParaRPr lang="fr-FR" sz="2000" b="0" strike="noStrike" spc="-1">
              <a:latin typeface="Arial"/>
            </a:endParaRPr>
          </a:p>
          <a:p>
            <a:pPr marL="343080" indent="-342360">
              <a:lnSpc>
                <a:spcPct val="100000"/>
              </a:lnSpc>
              <a:spcBef>
                <a:spcPts val="802"/>
              </a:spcBef>
              <a:spcAft>
                <a:spcPts val="802"/>
              </a:spcAft>
              <a:buClr>
                <a:srgbClr val="ED7454"/>
              </a:buClr>
              <a:buFont typeface="Wingdings" charset="2"/>
              <a:buChar char=""/>
            </a:pPr>
            <a:r>
              <a:rPr lang="fr-FR" sz="2000" b="1" strike="noStrike" spc="-1">
                <a:solidFill>
                  <a:srgbClr val="ED7454"/>
                </a:solidFill>
                <a:latin typeface="Arial"/>
                <a:ea typeface="DejaVu Sans"/>
              </a:rPr>
              <a:t>L’ INE</a:t>
            </a:r>
            <a:r>
              <a:rPr lang="fr-FR" sz="2000" b="1" strike="noStrike" spc="-1">
                <a:solidFill>
                  <a:srgbClr val="EC130E"/>
                </a:solidFill>
                <a:latin typeface="Arial"/>
                <a:ea typeface="DejaVu Sans"/>
              </a:rPr>
              <a:t> </a:t>
            </a:r>
            <a:r>
              <a:rPr lang="fr-FR" sz="2000" b="0" strike="noStrike" spc="-1">
                <a:solidFill>
                  <a:srgbClr val="0C5076"/>
                </a:solidFill>
                <a:latin typeface="Arial"/>
                <a:ea typeface="DejaVu Sans"/>
              </a:rPr>
              <a:t>(Identifiant National Elève) indiqué sur les bulletins scolaires.</a:t>
            </a:r>
            <a:endParaRPr lang="fr-FR" sz="2000" b="0" strike="noStrike" spc="-1">
              <a:latin typeface="Arial"/>
            </a:endParaRPr>
          </a:p>
          <a:p>
            <a:pPr>
              <a:lnSpc>
                <a:spcPct val="100000"/>
              </a:lnSpc>
              <a:spcBef>
                <a:spcPts val="479"/>
              </a:spcBef>
            </a:pPr>
            <a:endParaRPr lang="fr-FR" sz="2000" b="0" strike="noStrike" spc="-1">
              <a:latin typeface="Arial"/>
            </a:endParaRPr>
          </a:p>
          <a:p>
            <a:pPr>
              <a:lnSpc>
                <a:spcPct val="100000"/>
              </a:lnSpc>
              <a:spcAft>
                <a:spcPts val="666"/>
              </a:spcAft>
            </a:pPr>
            <a:endParaRPr lang="fr-FR" sz="2000" b="0" strike="noStrike" spc="-1">
              <a:latin typeface="Arial"/>
            </a:endParaRPr>
          </a:p>
        </p:txBody>
      </p:sp>
      <p:sp>
        <p:nvSpPr>
          <p:cNvPr id="396" name="CustomShape 3"/>
          <p:cNvSpPr/>
          <p:nvPr/>
        </p:nvSpPr>
        <p:spPr>
          <a:xfrm>
            <a:off x="603720" y="4405320"/>
            <a:ext cx="10955880" cy="1496520"/>
          </a:xfrm>
          <a:prstGeom prst="rect">
            <a:avLst/>
          </a:prstGeom>
          <a:solidFill>
            <a:srgbClr val="0C5076"/>
          </a:solidFill>
          <a:ln w="25560">
            <a:solidFill>
              <a:srgbClr val="0C5076"/>
            </a:solidFill>
            <a:round/>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90000"/>
              </a:lnSpc>
            </a:pPr>
            <a:r>
              <a:rPr lang="fr-FR" sz="2270" b="1" i="1" strike="noStrike" spc="-1">
                <a:solidFill>
                  <a:srgbClr val="FF0000"/>
                </a:solidFill>
                <a:latin typeface="Arial"/>
                <a:ea typeface="DejaVu Sans"/>
              </a:rPr>
              <a:t> </a:t>
            </a:r>
            <a:endParaRPr lang="fr-FR" sz="2270" b="0" strike="noStrike" spc="-1">
              <a:latin typeface="Arial"/>
            </a:endParaRPr>
          </a:p>
          <a:p>
            <a:pPr>
              <a:lnSpc>
                <a:spcPct val="90000"/>
              </a:lnSpc>
            </a:pPr>
            <a:r>
              <a:rPr lang="fr-FR" sz="2000" b="0" strike="noStrike" spc="-1">
                <a:solidFill>
                  <a:srgbClr val="FFFFFF"/>
                </a:solidFill>
                <a:latin typeface="Arial"/>
                <a:ea typeface="DejaVu Sans"/>
              </a:rPr>
              <a:t>Renseigner</a:t>
            </a:r>
            <a:r>
              <a:rPr lang="fr-FR" sz="2000" b="1" strike="noStrike" spc="-1">
                <a:solidFill>
                  <a:srgbClr val="FFFFFF"/>
                </a:solidFill>
                <a:latin typeface="Arial"/>
                <a:ea typeface="DejaVu Sans"/>
              </a:rPr>
              <a:t> </a:t>
            </a:r>
            <a:r>
              <a:rPr lang="fr-FR" sz="2000" b="1" strike="noStrike" spc="-1">
                <a:solidFill>
                  <a:srgbClr val="F28E65"/>
                </a:solidFill>
                <a:latin typeface="Arial"/>
                <a:ea typeface="DejaVu Sans"/>
              </a:rPr>
              <a:t>un numéro de portable</a:t>
            </a:r>
            <a:r>
              <a:rPr lang="fr-FR" sz="2000" b="1" strike="noStrike" spc="-1">
                <a:solidFill>
                  <a:srgbClr val="FFFFFF"/>
                </a:solidFill>
                <a:latin typeface="Arial"/>
                <a:ea typeface="DejaVu Sans"/>
              </a:rPr>
              <a:t> permet de</a:t>
            </a:r>
            <a:r>
              <a:rPr lang="fr-FR" sz="2000" b="0" strike="noStrike" spc="-1">
                <a:solidFill>
                  <a:srgbClr val="FFFFFF"/>
                </a:solidFill>
                <a:latin typeface="Arial"/>
                <a:ea typeface="DejaVu Sans"/>
              </a:rPr>
              <a:t> recevoir les alertes envoyées par la plateforme </a:t>
            </a:r>
            <a:endParaRPr lang="fr-FR" sz="2000" b="0" strike="noStrike" spc="-1">
              <a:latin typeface="Arial"/>
            </a:endParaRPr>
          </a:p>
          <a:p>
            <a:pPr>
              <a:lnSpc>
                <a:spcPct val="90000"/>
              </a:lnSpc>
            </a:pPr>
            <a:r>
              <a:rPr lang="fr-FR" sz="2000" b="0" strike="noStrike" spc="-1">
                <a:solidFill>
                  <a:srgbClr val="FFFFFF"/>
                </a:solidFill>
                <a:latin typeface="Arial"/>
                <a:ea typeface="DejaVu Sans"/>
              </a:rPr>
              <a:t>Les</a:t>
            </a:r>
            <a:r>
              <a:rPr lang="fr-FR" sz="2000" b="1" strike="noStrike" spc="-1">
                <a:solidFill>
                  <a:srgbClr val="FFFFFF"/>
                </a:solidFill>
                <a:latin typeface="Arial"/>
                <a:ea typeface="DejaVu Sans"/>
              </a:rPr>
              <a:t> </a:t>
            </a:r>
            <a:r>
              <a:rPr lang="fr-FR" sz="2000" b="1" strike="noStrike" spc="-1">
                <a:solidFill>
                  <a:srgbClr val="F28E65"/>
                </a:solidFill>
                <a:latin typeface="Arial"/>
                <a:ea typeface="DejaVu Sans"/>
              </a:rPr>
              <a:t>parents ou tuteurs légaux </a:t>
            </a:r>
            <a:r>
              <a:rPr lang="fr-FR" sz="2000" b="0" strike="noStrike" spc="-1">
                <a:solidFill>
                  <a:srgbClr val="FFFFFF"/>
                </a:solidFill>
                <a:latin typeface="Arial"/>
                <a:ea typeface="DejaVu Sans"/>
              </a:rPr>
              <a:t>peuvent également renseigner leurs coordonnées pour recevoir les mêmes alertes Parcoursup </a:t>
            </a:r>
            <a:endParaRPr lang="fr-FR" sz="2000" b="0" strike="noStrike" spc="-1">
              <a:latin typeface="Arial"/>
            </a:endParaRPr>
          </a:p>
        </p:txBody>
      </p:sp>
      <p:sp>
        <p:nvSpPr>
          <p:cNvPr id="397" name="CustomShape 4"/>
          <p:cNvSpPr/>
          <p:nvPr/>
        </p:nvSpPr>
        <p:spPr>
          <a:xfrm>
            <a:off x="603720" y="3054960"/>
            <a:ext cx="10955880" cy="18133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Autofit/>
          </a:bodyPr>
          <a:lstStyle/>
          <a:p>
            <a:pPr algn="ctr">
              <a:lnSpc>
                <a:spcPct val="100000"/>
              </a:lnSpc>
              <a:spcBef>
                <a:spcPts val="479"/>
              </a:spcBef>
            </a:pPr>
            <a:r>
              <a:rPr lang="fr-FR" sz="2000" b="0" strike="noStrike" spc="-1">
                <a:solidFill>
                  <a:srgbClr val="0C5076"/>
                </a:solidFill>
                <a:latin typeface="Arial"/>
                <a:ea typeface="DejaVu Sans"/>
              </a:rPr>
              <a:t>Le candidat obtient un « </a:t>
            </a:r>
            <a:r>
              <a:rPr lang="fr-FR" sz="2000" b="1" strike="noStrike" spc="-1">
                <a:solidFill>
                  <a:srgbClr val="0C5076"/>
                </a:solidFill>
                <a:latin typeface="Arial"/>
                <a:ea typeface="DejaVu Sans"/>
              </a:rPr>
              <a:t>numéro de dossier</a:t>
            </a:r>
            <a:r>
              <a:rPr lang="fr-FR" sz="2000" b="0" strike="noStrike" spc="-1">
                <a:solidFill>
                  <a:srgbClr val="0C5076"/>
                </a:solidFill>
                <a:latin typeface="Arial"/>
                <a:ea typeface="DejaVu Sans"/>
              </a:rPr>
              <a:t> </a:t>
            </a:r>
            <a:r>
              <a:rPr lang="fr-FR" sz="2000" b="1" strike="noStrike" spc="-1">
                <a:solidFill>
                  <a:srgbClr val="0C5076"/>
                </a:solidFill>
                <a:latin typeface="Arial"/>
                <a:ea typeface="DejaVu Sans"/>
              </a:rPr>
              <a:t>Parcoursup</a:t>
            </a:r>
            <a:r>
              <a:rPr lang="fr-FR" sz="2000" b="0" strike="noStrike" spc="-1">
                <a:solidFill>
                  <a:srgbClr val="0C5076"/>
                </a:solidFill>
                <a:latin typeface="Arial"/>
                <a:ea typeface="DejaVu Sans"/>
              </a:rPr>
              <a:t> » et créé un « </a:t>
            </a:r>
            <a:r>
              <a:rPr lang="fr-FR" sz="2000" b="1" strike="noStrike" spc="-1">
                <a:solidFill>
                  <a:srgbClr val="0C5076"/>
                </a:solidFill>
                <a:latin typeface="Arial"/>
                <a:ea typeface="DejaVu Sans"/>
              </a:rPr>
              <a:t>mot de passe </a:t>
            </a:r>
            <a:r>
              <a:rPr lang="fr-FR" sz="2000" b="0" strike="noStrike" spc="-1">
                <a:solidFill>
                  <a:srgbClr val="0C5076"/>
                </a:solidFill>
                <a:latin typeface="Arial"/>
                <a:ea typeface="DejaVu Sans"/>
              </a:rPr>
              <a:t>» </a:t>
            </a:r>
            <a:endParaRPr lang="fr-FR" sz="2000" b="0" strike="noStrike" spc="-1">
              <a:latin typeface="Arial"/>
            </a:endParaRPr>
          </a:p>
          <a:p>
            <a:pPr algn="ctr">
              <a:lnSpc>
                <a:spcPct val="100000"/>
              </a:lnSpc>
              <a:spcBef>
                <a:spcPts val="479"/>
              </a:spcBef>
            </a:pPr>
            <a:endParaRPr lang="fr-FR" sz="2000" b="0" strike="noStrike" spc="-1">
              <a:latin typeface="Arial"/>
            </a:endParaRPr>
          </a:p>
          <a:p>
            <a:pPr algn="ctr">
              <a:lnSpc>
                <a:spcPct val="100000"/>
              </a:lnSpc>
              <a:spcBef>
                <a:spcPts val="479"/>
              </a:spcBef>
            </a:pPr>
            <a:r>
              <a:rPr lang="fr-FR" sz="2000" b="1" strike="noStrike" spc="-1">
                <a:solidFill>
                  <a:srgbClr val="0C5076"/>
                </a:solidFill>
                <a:latin typeface="Arial"/>
                <a:ea typeface="DejaVu Sans"/>
              </a:rPr>
              <a:t> Ils sont tous les </a:t>
            </a:r>
            <a:r>
              <a:rPr lang="fr-FR" sz="2000" b="1" strike="noStrike" spc="-1">
                <a:solidFill>
                  <a:srgbClr val="ED7454"/>
                </a:solidFill>
                <a:latin typeface="Arial"/>
                <a:ea typeface="DejaVu Sans"/>
              </a:rPr>
              <a:t>deux indispensables pour toute connexion</a:t>
            </a:r>
            <a:endParaRPr lang="fr-FR" sz="2000" b="0" strike="noStrike" spc="-1">
              <a:latin typeface="Arial"/>
            </a:endParaRPr>
          </a:p>
          <a:p>
            <a:pPr algn="ctr">
              <a:lnSpc>
                <a:spcPct val="100000"/>
              </a:lnSpc>
              <a:spcBef>
                <a:spcPts val="479"/>
              </a:spcBef>
            </a:pPr>
            <a:endParaRPr lang="fr-FR" sz="2000" b="0" strike="noStrike" spc="-1">
              <a:latin typeface="Arial"/>
            </a:endParaRPr>
          </a:p>
          <a:p>
            <a:pPr>
              <a:lnSpc>
                <a:spcPct val="100000"/>
              </a:lnSpc>
              <a:spcBef>
                <a:spcPts val="479"/>
              </a:spcBef>
            </a:pPr>
            <a:r>
              <a:rPr lang="fr-FR" sz="2000" b="1" u="sng" strike="noStrike" spc="-1">
                <a:solidFill>
                  <a:srgbClr val="ED7454"/>
                </a:solidFill>
                <a:uFillTx/>
                <a:latin typeface="Arial"/>
                <a:ea typeface="DejaVu Sans"/>
              </a:rPr>
              <a:t>Important:</a:t>
            </a:r>
            <a:endParaRPr lang="fr-FR" sz="2000" b="0" strike="noStrike" spc="-1">
              <a:latin typeface="Arial"/>
            </a:endParaRPr>
          </a:p>
        </p:txBody>
      </p:sp>
      <p:sp>
        <p:nvSpPr>
          <p:cNvPr id="398" name="CustomShape 5"/>
          <p:cNvSpPr/>
          <p:nvPr/>
        </p:nvSpPr>
        <p:spPr>
          <a:xfrm>
            <a:off x="1162800" y="3423240"/>
            <a:ext cx="594360" cy="731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spAutoFit/>
          </a:bodyPr>
          <a:lstStyle/>
          <a:p>
            <a:pPr>
              <a:lnSpc>
                <a:spcPct val="100000"/>
              </a:lnSpc>
            </a:pPr>
            <a:r>
              <a:rPr lang="fr-FR" sz="4800" b="1" strike="noStrike" spc="-1">
                <a:solidFill>
                  <a:srgbClr val="EC130E"/>
                </a:solidFill>
                <a:latin typeface="Wingdings"/>
                <a:ea typeface="DejaVu Sans"/>
              </a:rPr>
              <a:t></a:t>
            </a:r>
            <a:endParaRPr lang="fr-FR" sz="4800" b="0" strike="noStrike" spc="-1">
              <a:latin typeface="Arial"/>
            </a:endParaRPr>
          </a:p>
        </p:txBody>
      </p:sp>
      <p:sp>
        <p:nvSpPr>
          <p:cNvPr id="399" name="CustomShape 6"/>
          <p:cNvSpPr/>
          <p:nvPr/>
        </p:nvSpPr>
        <p:spPr>
          <a:xfrm>
            <a:off x="11922840" y="6537600"/>
            <a:ext cx="240840" cy="319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r">
              <a:lnSpc>
                <a:spcPct val="100000"/>
              </a:lnSpc>
            </a:pPr>
            <a:fld id="{DA404D98-AE1D-4DE9-825C-A1428EF205AE}" type="slidenum">
              <a:rPr lang="fr-FR" sz="1340" b="0" strike="noStrike" spc="-1">
                <a:solidFill>
                  <a:srgbClr val="FF0000"/>
                </a:solidFill>
                <a:latin typeface="Arial"/>
                <a:ea typeface="DejaVu Sans"/>
              </a:rPr>
              <a:t>13</a:t>
            </a:fld>
            <a:endParaRPr lang="fr-FR" sz="1340" b="0" strike="noStrike" spc="-1">
              <a:latin typeface="Arial"/>
            </a:endParaRPr>
          </a:p>
        </p:txBody>
      </p:sp>
      <p:sp>
        <p:nvSpPr>
          <p:cNvPr id="400" name="CustomShape 7"/>
          <p:cNvSpPr/>
          <p:nvPr/>
        </p:nvSpPr>
        <p:spPr>
          <a:xfrm>
            <a:off x="11560320" y="299160"/>
            <a:ext cx="547560" cy="569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spAutoFit/>
          </a:bodyPr>
          <a:lstStyle/>
          <a:p>
            <a:pPr>
              <a:lnSpc>
                <a:spcPct val="100000"/>
              </a:lnSpc>
            </a:pPr>
            <a:r>
              <a:rPr lang="fr-FR" sz="3740" b="1" strike="noStrike" spc="-1">
                <a:solidFill>
                  <a:srgbClr val="FFFFFF"/>
                </a:solidFill>
                <a:latin typeface="Wingdings"/>
                <a:ea typeface="DejaVu Sans"/>
              </a:rPr>
              <a:t></a:t>
            </a:r>
            <a:endParaRPr lang="fr-FR" sz="3740" b="0" strike="noStrike" spc="-1">
              <a:latin typeface="Arial"/>
            </a:endParaRPr>
          </a:p>
        </p:txBody>
      </p:sp>
      <p:sp>
        <p:nvSpPr>
          <p:cNvPr id="401" name="CustomShape 8"/>
          <p:cNvSpPr/>
          <p:nvPr/>
        </p:nvSpPr>
        <p:spPr>
          <a:xfrm>
            <a:off x="64080" y="2880"/>
            <a:ext cx="11912400" cy="1260360"/>
          </a:xfrm>
          <a:prstGeom prst="rect">
            <a:avLst/>
          </a:prstGeom>
          <a:solidFill>
            <a:srgbClr val="0C5076"/>
          </a:solidFill>
          <a:ln>
            <a:noFill/>
          </a:ln>
        </p:spPr>
        <p:style>
          <a:lnRef idx="0">
            <a:scrgbClr r="0" g="0" b="0"/>
          </a:lnRef>
          <a:fillRef idx="0">
            <a:scrgbClr r="0" g="0" b="0"/>
          </a:fillRef>
          <a:effectRef idx="0">
            <a:scrgbClr r="0" g="0" b="0"/>
          </a:effectRef>
          <a:fontRef idx="minor"/>
        </p:style>
        <p:txBody>
          <a:bodyPr lIns="119880" tIns="60120" rIns="119880" bIns="60120">
            <a:spAutoFit/>
          </a:bodyPr>
          <a:lstStyle/>
          <a:p>
            <a:pPr algn="ctr">
              <a:lnSpc>
                <a:spcPct val="100000"/>
              </a:lnSpc>
            </a:pPr>
            <a:r>
              <a:rPr lang="fr-FR" sz="2670" b="1" strike="noStrike" spc="-1">
                <a:solidFill>
                  <a:srgbClr val="FFFFFF"/>
                </a:solidFill>
                <a:latin typeface="Arial"/>
                <a:ea typeface="DejaVu Sans"/>
              </a:rPr>
              <a:t>17 janvier </a:t>
            </a:r>
            <a:r>
              <a:rPr lang="fr-FR" sz="2670" b="1" strike="noStrike" spc="-1">
                <a:solidFill>
                  <a:srgbClr val="FFFFFF"/>
                </a:solidFill>
                <a:latin typeface="Wingdings"/>
                <a:ea typeface="DejaVu Sans"/>
              </a:rPr>
              <a:t></a:t>
            </a:r>
            <a:r>
              <a:rPr lang="fr-FR" sz="2670" b="1" strike="noStrike" spc="-1">
                <a:solidFill>
                  <a:srgbClr val="FFFFFF"/>
                </a:solidFill>
                <a:latin typeface="Arial"/>
                <a:ea typeface="DejaVu Sans"/>
              </a:rPr>
              <a:t> 14 mars </a:t>
            </a:r>
            <a:r>
              <a:rPr lang="fr-FR" sz="2670" b="1" strike="noStrike" spc="-1">
                <a:solidFill>
                  <a:srgbClr val="FFFFFF"/>
                </a:solidFill>
                <a:latin typeface="Wingdings"/>
                <a:ea typeface="DejaVu Sans"/>
              </a:rPr>
              <a:t></a:t>
            </a:r>
            <a:r>
              <a:rPr lang="fr-FR" sz="2670" b="1" strike="noStrike" spc="-1">
                <a:solidFill>
                  <a:srgbClr val="FFFFFF"/>
                </a:solidFill>
                <a:latin typeface="Arial"/>
                <a:ea typeface="DejaVu Sans"/>
              </a:rPr>
              <a:t> 3 avril 2024</a:t>
            </a:r>
            <a:endParaRPr lang="fr-FR" sz="2670" b="0" strike="noStrike" spc="-1">
              <a:latin typeface="Arial"/>
            </a:endParaRPr>
          </a:p>
          <a:p>
            <a:pPr algn="ctr">
              <a:lnSpc>
                <a:spcPct val="100000"/>
              </a:lnSpc>
            </a:pPr>
            <a:r>
              <a:rPr lang="fr-FR" sz="2670" b="1" strike="noStrike" spc="-1">
                <a:solidFill>
                  <a:srgbClr val="FFFFFF"/>
                </a:solidFill>
                <a:latin typeface="Arial"/>
                <a:ea typeface="DejaVu Sans"/>
              </a:rPr>
              <a:t>S’inscrire, formuler des voeux et finaliser son dossier </a:t>
            </a:r>
            <a:endParaRPr lang="fr-FR" sz="2670" b="0" strike="noStrike" spc="-1">
              <a:latin typeface="Arial"/>
            </a:endParaRPr>
          </a:p>
          <a:p>
            <a:pPr algn="ctr">
              <a:lnSpc>
                <a:spcPct val="100000"/>
              </a:lnSpc>
            </a:pPr>
            <a:r>
              <a:rPr lang="fr-FR" sz="2140" b="0" strike="noStrike" spc="-1">
                <a:solidFill>
                  <a:srgbClr val="FFFFFF"/>
                </a:solidFill>
                <a:latin typeface="Arial"/>
                <a:ea typeface="DejaVu Sans"/>
              </a:rPr>
              <a:t>Continuer à s’informer : salons, Journées Portes Ouvertes (JPO) en présentiel ou en virtuel …</a:t>
            </a:r>
            <a:endParaRPr lang="fr-FR" sz="2140" b="0" strike="noStrike" spc="-1">
              <a:latin typeface="Arial"/>
            </a:endParaRPr>
          </a:p>
        </p:txBody>
      </p:sp>
      <p:sp>
        <p:nvSpPr>
          <p:cNvPr id="402" name="CustomShape 9"/>
          <p:cNvSpPr/>
          <p:nvPr/>
        </p:nvSpPr>
        <p:spPr>
          <a:xfrm>
            <a:off x="146880" y="157320"/>
            <a:ext cx="597960" cy="633240"/>
          </a:xfrm>
          <a:prstGeom prst="flowChartConnector">
            <a:avLst/>
          </a:prstGeom>
          <a:solidFill>
            <a:srgbClr val="797FBB"/>
          </a:solidFill>
          <a:ln w="28440">
            <a:solidFill>
              <a:srgbClr val="FFFFFF"/>
            </a:solidFill>
            <a:round/>
          </a:ln>
        </p:spPr>
        <p:style>
          <a:lnRef idx="0">
            <a:scrgbClr r="0" g="0" b="0"/>
          </a:lnRef>
          <a:fillRef idx="0">
            <a:scrgbClr r="0" g="0" b="0"/>
          </a:fillRef>
          <a:effectRef idx="0">
            <a:scrgbClr r="0" g="0" b="0"/>
          </a:effectRef>
          <a:fontRef idx="minor"/>
        </p:style>
        <p:txBody>
          <a:bodyPr lIns="0" tIns="0" rIns="0" bIns="0" anchor="ctr" anchorCtr="1">
            <a:spAutoFit/>
          </a:bodyPr>
          <a:lstStyle/>
          <a:p>
            <a:pPr>
              <a:lnSpc>
                <a:spcPct val="100000"/>
              </a:lnSpc>
            </a:pPr>
            <a:r>
              <a:rPr lang="fr-FR" sz="2940" b="1" strike="noStrike" spc="-1">
                <a:solidFill>
                  <a:srgbClr val="FFFFFF"/>
                </a:solidFill>
                <a:latin typeface="Arial"/>
                <a:ea typeface="DejaVu Sans"/>
              </a:rPr>
              <a:t>2</a:t>
            </a:r>
            <a:endParaRPr lang="fr-FR" sz="2940" b="0" strike="noStrike" spc="-1">
              <a:latin typeface="Arial"/>
            </a:endParaRPr>
          </a:p>
        </p:txBody>
      </p:sp>
      <p:sp>
        <p:nvSpPr>
          <p:cNvPr id="403" name="CustomShape 10"/>
          <p:cNvSpPr/>
          <p:nvPr/>
        </p:nvSpPr>
        <p:spPr>
          <a:xfrm>
            <a:off x="5349960" y="2615760"/>
            <a:ext cx="531720" cy="482760"/>
          </a:xfrm>
          <a:prstGeom prst="downArrow">
            <a:avLst>
              <a:gd name="adj1" fmla="val 50000"/>
              <a:gd name="adj2" fmla="val 50000"/>
            </a:avLst>
          </a:prstGeom>
          <a:noFill/>
          <a:ln w="25560">
            <a:solidFill>
              <a:srgbClr val="3E742A"/>
            </a:solidFill>
            <a:round/>
          </a:ln>
        </p:spPr>
        <p:style>
          <a:lnRef idx="0">
            <a:scrgbClr r="0" g="0" b="0"/>
          </a:lnRef>
          <a:fillRef idx="0">
            <a:scrgbClr r="0" g="0" b="0"/>
          </a:fillRef>
          <a:effectRef idx="0">
            <a:scrgbClr r="0" g="0" b="0"/>
          </a:effectRef>
          <a:fontRef idx="minor"/>
        </p:style>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5" presetClass="entr" fill="hold" nodeType="withEffect">
                                  <p:stCondLst>
                                    <p:cond delay="0"/>
                                  </p:stCondLst>
                                  <p:childTnLst>
                                    <p:set>
                                      <p:cBhvr>
                                        <p:cTn id="6" dur="1" fill="hold">
                                          <p:stCondLst>
                                            <p:cond delay="0"/>
                                          </p:stCondLst>
                                        </p:cTn>
                                        <p:tgtEl>
                                          <p:spTgt spid="400"/>
                                        </p:tgtEl>
                                        <p:attrNameLst>
                                          <p:attrName>style.visibility</p:attrName>
                                        </p:attrNameLst>
                                      </p:cBhvr>
                                      <p:to>
                                        <p:strVal val="visible"/>
                                      </p:to>
                                    </p:set>
                                    <p:animEffect transition="in" filter="fade">
                                      <p:cBhvr additive="repl">
                                        <p:cTn id="7" dur="2000"/>
                                        <p:tgtEl>
                                          <p:spTgt spid="400"/>
                                        </p:tgtEl>
                                      </p:cBhvr>
                                    </p:animEffect>
                                    <p:anim calcmode="lin" valueType="num">
                                      <p:cBhvr additive="repl">
                                        <p:cTn id="8" dur="2000" fill="hold"/>
                                        <p:tgtEl>
                                          <p:spTgt spid="400"/>
                                        </p:tgtEl>
                                        <p:attrNameLst>
                                          <p:attrName>ppt_w</p:attrName>
                                        </p:attrNameLst>
                                      </p:cBhvr>
                                      <p:tavLst>
                                        <p:tav tm="0" fmla="width*sin(2.5*pi*$)">
                                          <p:val>
                                            <p:strVal val="0"/>
                                          </p:val>
                                        </p:tav>
                                        <p:tav tm="100000" fmla="width*sin(2.5*pi*$)">
                                          <p:val>
                                            <p:strVal val="1"/>
                                          </p:val>
                                        </p:tav>
                                      </p:tavLst>
                                    </p:anim>
                                    <p:anim calcmode="lin" valueType="num">
                                      <p:cBhvr additive="repl">
                                        <p:cTn id="9" dur="2000" fill="hold"/>
                                        <p:tgtEl>
                                          <p:spTgt spid="400"/>
                                        </p:tgtEl>
                                        <p:attrNameLst>
                                          <p:attrName>ppt_h</p:attrName>
                                        </p:attrNameLst>
                                      </p:cBhvr>
                                      <p:tavLst>
                                        <p:tav tm="0">
                                          <p:val>
                                            <p:strVal val="#ppt_h"/>
                                          </p:val>
                                        </p:tav>
                                        <p:tav tm="100000">
                                          <p:val>
                                            <p:strVal val="#ppt_h"/>
                                          </p:val>
                                        </p:tav>
                                      </p:tavLst>
                                    </p:anim>
                                  </p:childTnLst>
                                </p:cTn>
                              </p:par>
                              <p:par>
                                <p:cTn id="10" presetID="45" presetClass="entr" fill="hold" nodeType="withEffect">
                                  <p:stCondLst>
                                    <p:cond delay="0"/>
                                  </p:stCondLst>
                                  <p:childTnLst>
                                    <p:set>
                                      <p:cBhvr>
                                        <p:cTn id="11" dur="1" fill="hold">
                                          <p:stCondLst>
                                            <p:cond delay="0"/>
                                          </p:stCondLst>
                                        </p:cTn>
                                        <p:tgtEl>
                                          <p:spTgt spid="398"/>
                                        </p:tgtEl>
                                        <p:attrNameLst>
                                          <p:attrName>style.visibility</p:attrName>
                                        </p:attrNameLst>
                                      </p:cBhvr>
                                      <p:to>
                                        <p:strVal val="visible"/>
                                      </p:to>
                                    </p:set>
                                    <p:animEffect transition="in" filter="fade">
                                      <p:cBhvr additive="repl">
                                        <p:cTn id="12" dur="2000"/>
                                        <p:tgtEl>
                                          <p:spTgt spid="398"/>
                                        </p:tgtEl>
                                      </p:cBhvr>
                                    </p:animEffect>
                                    <p:anim calcmode="lin" valueType="num">
                                      <p:cBhvr additive="repl">
                                        <p:cTn id="13" dur="2000" fill="hold"/>
                                        <p:tgtEl>
                                          <p:spTgt spid="398"/>
                                        </p:tgtEl>
                                        <p:attrNameLst>
                                          <p:attrName>ppt_w</p:attrName>
                                        </p:attrNameLst>
                                      </p:cBhvr>
                                      <p:tavLst>
                                        <p:tav tm="0" fmla="width*sin(2.5*pi*$)">
                                          <p:val>
                                            <p:strVal val="0"/>
                                          </p:val>
                                        </p:tav>
                                        <p:tav tm="100000" fmla="width*sin(2.5*pi*$)">
                                          <p:val>
                                            <p:strVal val="1"/>
                                          </p:val>
                                        </p:tav>
                                      </p:tavLst>
                                    </p:anim>
                                    <p:anim calcmode="lin" valueType="num">
                                      <p:cBhvr additive="repl">
                                        <p:cTn id="14" dur="2000" fill="hold"/>
                                        <p:tgtEl>
                                          <p:spTgt spid="398"/>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4" name="CustomShape 1"/>
          <p:cNvSpPr/>
          <p:nvPr/>
        </p:nvSpPr>
        <p:spPr>
          <a:xfrm>
            <a:off x="5045040" y="180720"/>
            <a:ext cx="5984280" cy="358920"/>
          </a:xfrm>
          <a:prstGeom prst="rect">
            <a:avLst/>
          </a:prstGeom>
          <a:solidFill>
            <a:srgbClr val="A6A6A6"/>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fr-FR" sz="2000" b="1" strike="noStrike" spc="-1">
                <a:solidFill>
                  <a:srgbClr val="0C5076"/>
                </a:solidFill>
                <a:latin typeface="Arial"/>
                <a:ea typeface="DejaVu Sans"/>
              </a:rPr>
              <a:t>Formuler des vœux sur Parcoursup </a:t>
            </a:r>
            <a:endParaRPr lang="fr-FR" sz="2000" b="0" strike="noStrike" spc="-1">
              <a:latin typeface="Arial"/>
            </a:endParaRPr>
          </a:p>
        </p:txBody>
      </p:sp>
      <p:sp>
        <p:nvSpPr>
          <p:cNvPr id="405" name="CustomShape 2"/>
          <p:cNvSpPr/>
          <p:nvPr/>
        </p:nvSpPr>
        <p:spPr>
          <a:xfrm>
            <a:off x="276840" y="6186960"/>
            <a:ext cx="11467080" cy="669960"/>
          </a:xfrm>
          <a:prstGeom prst="roundRect">
            <a:avLst>
              <a:gd name="adj" fmla="val 16667"/>
            </a:avLst>
          </a:prstGeom>
          <a:solidFill>
            <a:srgbClr val="0C5076"/>
          </a:solidFill>
          <a:ln w="12600">
            <a:solidFill>
              <a:srgbClr val="3D566E"/>
            </a:solidFill>
            <a:round/>
          </a:ln>
        </p:spPr>
        <p:style>
          <a:lnRef idx="0">
            <a:scrgbClr r="0" g="0" b="0"/>
          </a:lnRef>
          <a:fillRef idx="0">
            <a:scrgbClr r="0" g="0" b="0"/>
          </a:fillRef>
          <a:effectRef idx="0">
            <a:scrgbClr r="0" g="0" b="0"/>
          </a:effectRef>
          <a:fontRef idx="minor"/>
        </p:style>
        <p:txBody>
          <a:bodyPr lIns="0" tIns="0" rIns="0" bIns="0" anchor="ctr" anchorCtr="1">
            <a:noAutofit/>
          </a:bodyPr>
          <a:lstStyle/>
          <a:p>
            <a:pPr>
              <a:lnSpc>
                <a:spcPct val="90000"/>
              </a:lnSpc>
            </a:pPr>
            <a:r>
              <a:rPr lang="fr-FR" sz="2400" b="1" strike="noStrike" spc="-1">
                <a:solidFill>
                  <a:srgbClr val="FFFFFF"/>
                </a:solidFill>
                <a:latin typeface="Arial"/>
                <a:ea typeface="DejaVu Sans"/>
              </a:rPr>
              <a:t>Conseil: </a:t>
            </a:r>
            <a:r>
              <a:rPr lang="fr-FR" sz="2400" b="1" strike="noStrike" spc="-1">
                <a:solidFill>
                  <a:srgbClr val="F28E65"/>
                </a:solidFill>
                <a:latin typeface="Arial"/>
                <a:ea typeface="DejaVu Sans"/>
              </a:rPr>
              <a:t>diversifier</a:t>
            </a:r>
            <a:r>
              <a:rPr lang="fr-FR" sz="2400" b="1" strike="noStrike" spc="-1">
                <a:solidFill>
                  <a:srgbClr val="FFFFFF"/>
                </a:solidFill>
                <a:latin typeface="Arial"/>
                <a:ea typeface="DejaVu Sans"/>
              </a:rPr>
              <a:t> </a:t>
            </a:r>
            <a:r>
              <a:rPr lang="fr-FR" sz="2400" b="1" strike="noStrike" spc="-1">
                <a:solidFill>
                  <a:srgbClr val="F28E65"/>
                </a:solidFill>
                <a:latin typeface="Arial"/>
                <a:ea typeface="DejaVu Sans"/>
              </a:rPr>
              <a:t>les vœux </a:t>
            </a:r>
            <a:r>
              <a:rPr lang="fr-FR" sz="2400" b="0" strike="noStrike" spc="-1">
                <a:solidFill>
                  <a:srgbClr val="FFFFFF"/>
                </a:solidFill>
                <a:latin typeface="Arial"/>
                <a:ea typeface="DejaVu Sans"/>
              </a:rPr>
              <a:t>et éviter de n’en formuler qu’un seul</a:t>
            </a:r>
            <a:endParaRPr lang="fr-FR" sz="2400" b="0" strike="noStrike" spc="-1">
              <a:latin typeface="Arial"/>
            </a:endParaRPr>
          </a:p>
        </p:txBody>
      </p:sp>
      <p:sp>
        <p:nvSpPr>
          <p:cNvPr id="406" name="CustomShape 3"/>
          <p:cNvSpPr/>
          <p:nvPr/>
        </p:nvSpPr>
        <p:spPr>
          <a:xfrm>
            <a:off x="365040" y="540000"/>
            <a:ext cx="11450520" cy="6298200"/>
          </a:xfrm>
          <a:prstGeom prst="rect">
            <a:avLst/>
          </a:prstGeom>
          <a:noFill/>
          <a:ln>
            <a:noFill/>
          </a:ln>
        </p:spPr>
        <p:style>
          <a:lnRef idx="0">
            <a:scrgbClr r="0" g="0" b="0"/>
          </a:lnRef>
          <a:fillRef idx="0">
            <a:scrgbClr r="0" g="0" b="0"/>
          </a:fillRef>
          <a:effectRef idx="0">
            <a:scrgbClr r="0" g="0" b="0"/>
          </a:effectRef>
          <a:fontRef idx="minor"/>
        </p:style>
        <p:txBody>
          <a:bodyPr lIns="119880" tIns="60120" rIns="119880" bIns="60120">
            <a:spAutoFit/>
          </a:bodyPr>
          <a:lstStyle/>
          <a:p>
            <a:pPr marL="381240" indent="-379800" algn="just">
              <a:lnSpc>
                <a:spcPct val="150000"/>
              </a:lnSpc>
              <a:spcBef>
                <a:spcPts val="802"/>
              </a:spcBef>
              <a:spcAft>
                <a:spcPts val="802"/>
              </a:spcAft>
              <a:buClr>
                <a:srgbClr val="FF0000"/>
              </a:buClr>
              <a:buFont typeface="Wingdings" charset="2"/>
              <a:buChar char=""/>
            </a:pPr>
            <a:r>
              <a:rPr lang="fr-FR" sz="2000" b="1" strike="noStrike" spc="-1">
                <a:solidFill>
                  <a:srgbClr val="0C5076"/>
                </a:solidFill>
                <a:latin typeface="Arial"/>
                <a:ea typeface="DejaVu Sans"/>
              </a:rPr>
              <a:t>Jusqu’à</a:t>
            </a:r>
            <a:r>
              <a:rPr lang="fr-FR" sz="2000" b="1" strike="noStrike" spc="-1">
                <a:solidFill>
                  <a:srgbClr val="F28E65"/>
                </a:solidFill>
                <a:latin typeface="Arial"/>
                <a:ea typeface="DejaVu Sans"/>
              </a:rPr>
              <a:t> 10 vœux en formation à temps plein </a:t>
            </a:r>
            <a:r>
              <a:rPr lang="fr-FR" sz="2000" b="1" strike="noStrike" spc="-1">
                <a:solidFill>
                  <a:srgbClr val="3E5C83"/>
                </a:solidFill>
                <a:latin typeface="Arial"/>
                <a:ea typeface="DejaVu Sans"/>
              </a:rPr>
              <a:t>avec possibilité de sous-voeux</a:t>
            </a:r>
            <a:endParaRPr lang="fr-FR" sz="2000" b="0" strike="noStrike" spc="-1">
              <a:latin typeface="Arial"/>
            </a:endParaRPr>
          </a:p>
          <a:p>
            <a:pPr marL="381240" indent="-379800" algn="just">
              <a:lnSpc>
                <a:spcPct val="100000"/>
              </a:lnSpc>
              <a:spcBef>
                <a:spcPts val="802"/>
              </a:spcBef>
              <a:spcAft>
                <a:spcPts val="802"/>
              </a:spcAft>
              <a:buClr>
                <a:srgbClr val="FF0000"/>
              </a:buClr>
              <a:buFont typeface="Wingdings" charset="2"/>
              <a:buChar char=""/>
            </a:pPr>
            <a:r>
              <a:rPr lang="fr-FR" sz="2000" b="1" strike="noStrike" spc="-1">
                <a:solidFill>
                  <a:srgbClr val="F28E65"/>
                </a:solidFill>
                <a:latin typeface="Arial"/>
                <a:ea typeface="DejaVu Sans"/>
              </a:rPr>
              <a:t>10 vœux </a:t>
            </a:r>
            <a:r>
              <a:rPr lang="fr-FR" sz="2000" b="1" strike="noStrike" spc="-1">
                <a:solidFill>
                  <a:srgbClr val="0C5076"/>
                </a:solidFill>
                <a:latin typeface="Arial"/>
                <a:ea typeface="DejaVu Sans"/>
              </a:rPr>
              <a:t>supplémentaires</a:t>
            </a:r>
            <a:r>
              <a:rPr lang="fr-FR" sz="2000" b="1" strike="noStrike" spc="-1">
                <a:solidFill>
                  <a:srgbClr val="F28E65"/>
                </a:solidFill>
                <a:latin typeface="Arial"/>
                <a:ea typeface="DejaVu Sans"/>
              </a:rPr>
              <a:t> pour des formations en apprentissage </a:t>
            </a:r>
            <a:r>
              <a:rPr lang="fr-FR" sz="2000" b="1" strike="noStrike" spc="-1">
                <a:solidFill>
                  <a:srgbClr val="3E5C83"/>
                </a:solidFill>
                <a:latin typeface="Arial"/>
                <a:ea typeface="DejaVu Sans"/>
              </a:rPr>
              <a:t>dans une autre rubrique</a:t>
            </a:r>
            <a:endParaRPr lang="fr-FR" sz="2000" b="0" strike="noStrike" spc="-1">
              <a:latin typeface="Arial"/>
            </a:endParaRPr>
          </a:p>
          <a:p>
            <a:pPr marL="381240" indent="-379800" algn="just">
              <a:lnSpc>
                <a:spcPct val="100000"/>
              </a:lnSpc>
              <a:spcBef>
                <a:spcPts val="802"/>
              </a:spcBef>
              <a:spcAft>
                <a:spcPts val="802"/>
              </a:spcAft>
              <a:buClr>
                <a:srgbClr val="FF0000"/>
              </a:buClr>
              <a:buFont typeface="Wingdings" charset="2"/>
              <a:buChar char=""/>
            </a:pPr>
            <a:r>
              <a:rPr lang="fr-FR" sz="2000" b="1" strike="noStrike" spc="-1">
                <a:solidFill>
                  <a:srgbClr val="0C5076"/>
                </a:solidFill>
                <a:latin typeface="Arial"/>
                <a:ea typeface="DejaVu Sans"/>
              </a:rPr>
              <a:t>Pour éviter toute autocensure : </a:t>
            </a:r>
            <a:endParaRPr lang="fr-FR" sz="2000" b="0" strike="noStrike" spc="-1">
              <a:latin typeface="Arial"/>
            </a:endParaRPr>
          </a:p>
          <a:p>
            <a:pPr marL="863640" lvl="1" indent="-379800" algn="just">
              <a:lnSpc>
                <a:spcPct val="120000"/>
              </a:lnSpc>
              <a:buClr>
                <a:srgbClr val="FF0000"/>
              </a:buClr>
              <a:buFont typeface="Arial"/>
              <a:buChar char="•"/>
            </a:pPr>
            <a:r>
              <a:rPr lang="fr-FR" sz="2000" b="1" strike="noStrike" spc="-1">
                <a:solidFill>
                  <a:srgbClr val="F28E65"/>
                </a:solidFill>
                <a:latin typeface="Arial"/>
                <a:ea typeface="DejaVu Sans"/>
              </a:rPr>
              <a:t>Pas de classement </a:t>
            </a:r>
            <a:r>
              <a:rPr lang="fr-FR" sz="2000" b="0" strike="noStrike" spc="-1">
                <a:solidFill>
                  <a:srgbClr val="0C5076"/>
                </a:solidFill>
                <a:latin typeface="Arial"/>
                <a:ea typeface="DejaVu Sans"/>
              </a:rPr>
              <a:t>des vœux</a:t>
            </a:r>
            <a:endParaRPr lang="fr-FR" sz="2000" b="0" strike="noStrike" spc="-1">
              <a:latin typeface="Arial"/>
            </a:endParaRPr>
          </a:p>
          <a:p>
            <a:pPr marL="863640" lvl="1" indent="-379800" algn="just">
              <a:lnSpc>
                <a:spcPct val="120000"/>
              </a:lnSpc>
              <a:buClr>
                <a:srgbClr val="FF0000"/>
              </a:buClr>
              <a:buFont typeface="Arial"/>
              <a:buChar char="•"/>
            </a:pPr>
            <a:r>
              <a:rPr lang="fr-FR" sz="2000" b="1" strike="noStrike" spc="-1">
                <a:solidFill>
                  <a:srgbClr val="F28E65"/>
                </a:solidFill>
                <a:latin typeface="Arial"/>
                <a:ea typeface="DejaVu Sans"/>
              </a:rPr>
              <a:t>La date de formulation du vœu n’est pas prise en compte </a:t>
            </a:r>
            <a:r>
              <a:rPr lang="fr-FR" sz="2000" b="0" strike="noStrike" spc="-1">
                <a:solidFill>
                  <a:srgbClr val="0C5076"/>
                </a:solidFill>
                <a:latin typeface="Arial"/>
                <a:ea typeface="DejaVu Sans"/>
              </a:rPr>
              <a:t>dans l’étude du dossier</a:t>
            </a:r>
            <a:endParaRPr lang="fr-FR" sz="2000" b="0" strike="noStrike" spc="-1">
              <a:latin typeface="Arial"/>
            </a:endParaRPr>
          </a:p>
          <a:p>
            <a:pPr marL="863640" lvl="1" indent="-379800" algn="just">
              <a:lnSpc>
                <a:spcPct val="120000"/>
              </a:lnSpc>
              <a:buClr>
                <a:srgbClr val="FF0000"/>
              </a:buClr>
              <a:buFont typeface="Arial"/>
              <a:buChar char="•"/>
            </a:pPr>
            <a:r>
              <a:rPr lang="fr-FR" sz="2000" b="0" strike="noStrike" spc="-1">
                <a:solidFill>
                  <a:srgbClr val="0C5076"/>
                </a:solidFill>
                <a:latin typeface="Arial"/>
                <a:ea typeface="DejaVu Sans"/>
              </a:rPr>
              <a:t>Chaque </a:t>
            </a:r>
            <a:r>
              <a:rPr lang="fr-FR" sz="2000" b="1" strike="noStrike" spc="-1">
                <a:solidFill>
                  <a:srgbClr val="F28E65"/>
                </a:solidFill>
                <a:latin typeface="Arial"/>
                <a:ea typeface="DejaVu Sans"/>
              </a:rPr>
              <a:t>formation</a:t>
            </a:r>
            <a:r>
              <a:rPr lang="fr-FR" sz="2000" b="0" strike="noStrike" spc="-1">
                <a:solidFill>
                  <a:srgbClr val="0C5076"/>
                </a:solidFill>
                <a:latin typeface="Arial"/>
                <a:ea typeface="DejaVu Sans"/>
              </a:rPr>
              <a:t> n’est informée </a:t>
            </a:r>
            <a:r>
              <a:rPr lang="fr-FR" sz="2000" b="1" strike="noStrike" spc="-1">
                <a:solidFill>
                  <a:srgbClr val="F28E65"/>
                </a:solidFill>
                <a:latin typeface="Arial"/>
                <a:ea typeface="DejaVu Sans"/>
              </a:rPr>
              <a:t>que des vœux qui la concerne</a:t>
            </a:r>
            <a:endParaRPr lang="fr-FR" sz="2000" b="0" strike="noStrike" spc="-1">
              <a:latin typeface="Arial"/>
            </a:endParaRPr>
          </a:p>
          <a:p>
            <a:pPr marL="863640" lvl="1" indent="-379800" algn="just">
              <a:lnSpc>
                <a:spcPct val="120000"/>
              </a:lnSpc>
              <a:buClr>
                <a:srgbClr val="FF0000"/>
              </a:buClr>
              <a:buFont typeface="Arial"/>
              <a:buChar char="•"/>
            </a:pPr>
            <a:r>
              <a:rPr lang="fr-FR" sz="2000" b="0" strike="noStrike" spc="-1">
                <a:solidFill>
                  <a:srgbClr val="0C5076"/>
                </a:solidFill>
                <a:latin typeface="Arial"/>
                <a:ea typeface="DejaVu Sans"/>
              </a:rPr>
              <a:t>Pour les </a:t>
            </a:r>
            <a:r>
              <a:rPr lang="fr-FR" sz="2000" b="1" strike="noStrike" spc="-1">
                <a:solidFill>
                  <a:srgbClr val="F28E65"/>
                </a:solidFill>
                <a:latin typeface="Arial"/>
                <a:ea typeface="DejaVu Sans"/>
              </a:rPr>
              <a:t>formations</a:t>
            </a:r>
            <a:r>
              <a:rPr lang="fr-FR" sz="2000" b="0" strike="noStrike" spc="-1">
                <a:solidFill>
                  <a:srgbClr val="0C5076"/>
                </a:solidFill>
                <a:latin typeface="Arial"/>
                <a:ea typeface="DejaVu Sans"/>
              </a:rPr>
              <a:t> </a:t>
            </a:r>
            <a:r>
              <a:rPr lang="fr-FR" sz="2000" b="1" strike="noStrike" spc="-1">
                <a:solidFill>
                  <a:srgbClr val="F28E65"/>
                </a:solidFill>
                <a:latin typeface="Arial"/>
                <a:ea typeface="DejaVu Sans"/>
              </a:rPr>
              <a:t>sélectives : pas de sectorisation</a:t>
            </a:r>
            <a:endParaRPr lang="fr-FR" sz="2000" b="0" strike="noStrike" spc="-1">
              <a:latin typeface="Arial"/>
            </a:endParaRPr>
          </a:p>
          <a:p>
            <a:pPr marL="863640" lvl="1" indent="-379800" algn="just">
              <a:lnSpc>
                <a:spcPct val="120000"/>
              </a:lnSpc>
              <a:buClr>
                <a:srgbClr val="FF0000"/>
              </a:buClr>
              <a:buFont typeface="Arial"/>
              <a:buChar char="•"/>
            </a:pPr>
            <a:r>
              <a:rPr lang="fr-FR" sz="2000" b="0" strike="noStrike" spc="-1">
                <a:solidFill>
                  <a:srgbClr val="0C5076"/>
                </a:solidFill>
                <a:latin typeface="Arial"/>
                <a:ea typeface="DejaVu Sans"/>
              </a:rPr>
              <a:t>Pour les </a:t>
            </a:r>
            <a:r>
              <a:rPr lang="fr-FR" sz="2000" b="1" strike="noStrike" spc="-1">
                <a:solidFill>
                  <a:srgbClr val="F28E65"/>
                </a:solidFill>
                <a:latin typeface="Arial"/>
                <a:ea typeface="DejaVu Sans"/>
              </a:rPr>
              <a:t>formations non sélectives très demandées </a:t>
            </a:r>
            <a:r>
              <a:rPr lang="fr-FR" sz="2000" b="0" strike="noStrike" spc="-1">
                <a:solidFill>
                  <a:srgbClr val="0C5076"/>
                </a:solidFill>
                <a:latin typeface="Arial"/>
                <a:ea typeface="DejaVu Sans"/>
              </a:rPr>
              <a:t>(certaines Licences) une </a:t>
            </a:r>
            <a:r>
              <a:rPr lang="fr-FR" sz="2000" b="1" strike="noStrike" spc="-1">
                <a:solidFill>
                  <a:srgbClr val="F28E65"/>
                </a:solidFill>
                <a:latin typeface="Arial"/>
                <a:ea typeface="DejaVu Sans"/>
              </a:rPr>
              <a:t>priorité au secteur géographique </a:t>
            </a:r>
            <a:r>
              <a:rPr lang="fr-FR" sz="2000" b="0" strike="noStrike" spc="-1">
                <a:solidFill>
                  <a:srgbClr val="0C5076"/>
                </a:solidFill>
                <a:latin typeface="Arial"/>
                <a:ea typeface="DejaVu Sans"/>
              </a:rPr>
              <a:t>(comme l’académie) s’applique (le secteur est affiché au candidat).</a:t>
            </a:r>
            <a:r>
              <a:rPr lang="fr-FR" sz="2000" b="1" strike="noStrike" spc="-1">
                <a:solidFill>
                  <a:srgbClr val="F28E65"/>
                </a:solidFill>
                <a:latin typeface="Arial"/>
                <a:ea typeface="DejaVu Sans"/>
              </a:rPr>
              <a:t> </a:t>
            </a:r>
            <a:endParaRPr lang="fr-FR" sz="2000" b="0" strike="noStrike" spc="-1">
              <a:latin typeface="Arial"/>
            </a:endParaRPr>
          </a:p>
          <a:p>
            <a:pPr marL="482760" algn="just">
              <a:lnSpc>
                <a:spcPct val="120000"/>
              </a:lnSpc>
            </a:pPr>
            <a:endParaRPr lang="fr-FR" sz="2000" b="0" strike="noStrike" spc="-1">
              <a:latin typeface="Arial"/>
            </a:endParaRPr>
          </a:p>
          <a:p>
            <a:pPr marL="380880" indent="-380160" algn="just">
              <a:lnSpc>
                <a:spcPct val="110000"/>
              </a:lnSpc>
              <a:buClr>
                <a:srgbClr val="003399"/>
              </a:buClr>
              <a:buFont typeface="Wingdings" charset="2"/>
              <a:buChar char=""/>
            </a:pPr>
            <a:r>
              <a:rPr lang="fr-FR" sz="2000" b="1" strike="noStrike" spc="-1">
                <a:solidFill>
                  <a:srgbClr val="3E5C83"/>
                </a:solidFill>
                <a:latin typeface="Tw Cen MT"/>
                <a:ea typeface="DejaVu Sans"/>
              </a:rPr>
              <a:t>Deux types de vœux possibles : </a:t>
            </a:r>
            <a:endParaRPr lang="fr-FR" sz="2000" b="0" strike="noStrike" spc="-1">
              <a:latin typeface="Arial"/>
            </a:endParaRPr>
          </a:p>
          <a:p>
            <a:pPr marL="721800" lvl="1" indent="-361080" algn="just">
              <a:lnSpc>
                <a:spcPct val="110000"/>
              </a:lnSpc>
              <a:buClr>
                <a:srgbClr val="003399"/>
              </a:buClr>
              <a:buFont typeface="Arial"/>
              <a:buChar char="•"/>
            </a:pPr>
            <a:r>
              <a:rPr lang="fr-FR" sz="2000" b="1" strike="noStrike" spc="-1">
                <a:solidFill>
                  <a:srgbClr val="FF6600"/>
                </a:solidFill>
                <a:latin typeface="Tw Cen MT"/>
                <a:ea typeface="DejaVu Sans"/>
              </a:rPr>
              <a:t>1 vœu </a:t>
            </a:r>
            <a:r>
              <a:rPr lang="fr-FR" sz="2000" b="0" strike="noStrike" spc="-1">
                <a:solidFill>
                  <a:srgbClr val="3E5C83"/>
                </a:solidFill>
                <a:latin typeface="Tw Cen MT"/>
                <a:ea typeface="DejaVu Sans"/>
              </a:rPr>
              <a:t>(1 formation) je candidate sur </a:t>
            </a:r>
            <a:r>
              <a:rPr lang="fr-FR" sz="2000" b="1" strike="noStrike" spc="-1">
                <a:solidFill>
                  <a:srgbClr val="3E5C83"/>
                </a:solidFill>
                <a:latin typeface="Tw Cen MT"/>
                <a:ea typeface="DejaVu Sans"/>
              </a:rPr>
              <a:t>1 établissement </a:t>
            </a:r>
            <a:r>
              <a:rPr lang="fr-FR" sz="2000" b="0" strike="noStrike" spc="-1">
                <a:solidFill>
                  <a:srgbClr val="3E5C83"/>
                </a:solidFill>
                <a:latin typeface="Tw Cen MT"/>
                <a:ea typeface="DejaVu Sans"/>
              </a:rPr>
              <a:t>soit</a:t>
            </a:r>
            <a:r>
              <a:rPr lang="fr-FR" sz="2000" b="1" strike="noStrike" spc="-1">
                <a:solidFill>
                  <a:srgbClr val="3E5C83"/>
                </a:solidFill>
                <a:latin typeface="Tw Cen MT"/>
                <a:ea typeface="DejaVu Sans"/>
              </a:rPr>
              <a:t> </a:t>
            </a:r>
            <a:r>
              <a:rPr lang="fr-FR" sz="2000" b="1" strike="noStrike" spc="-1">
                <a:solidFill>
                  <a:srgbClr val="FF6600"/>
                </a:solidFill>
                <a:latin typeface="Tw Cen MT"/>
                <a:ea typeface="DejaVu Sans"/>
              </a:rPr>
              <a:t>1 candidature</a:t>
            </a:r>
            <a:endParaRPr lang="fr-FR" sz="2000" b="0" strike="noStrike" spc="-1">
              <a:latin typeface="Arial"/>
            </a:endParaRPr>
          </a:p>
          <a:p>
            <a:pPr marL="702720" lvl="1" indent="-342360" algn="just">
              <a:lnSpc>
                <a:spcPct val="110000"/>
              </a:lnSpc>
              <a:buClr>
                <a:srgbClr val="003399"/>
              </a:buClr>
              <a:buFont typeface="Arial"/>
              <a:buChar char="•"/>
            </a:pPr>
            <a:r>
              <a:rPr lang="fr-FR" sz="2000" b="1" strike="noStrike" spc="-1">
                <a:solidFill>
                  <a:srgbClr val="FF6600"/>
                </a:solidFill>
                <a:latin typeface="Tw Cen MT"/>
                <a:ea typeface="DejaVu Sans"/>
              </a:rPr>
              <a:t>1 vœu multiple </a:t>
            </a:r>
            <a:r>
              <a:rPr lang="fr-FR" sz="2000" b="0" strike="noStrike" spc="-1">
                <a:solidFill>
                  <a:srgbClr val="3E5C83"/>
                </a:solidFill>
                <a:latin typeface="Tw Cen MT"/>
                <a:ea typeface="DejaVu Sans"/>
              </a:rPr>
              <a:t>(1 regroupement de formation): je peux candidater sur </a:t>
            </a:r>
            <a:r>
              <a:rPr lang="fr-FR" sz="2000" b="1" strike="noStrike" spc="-1">
                <a:solidFill>
                  <a:srgbClr val="3E5C83"/>
                </a:solidFill>
                <a:latin typeface="Tw Cen MT"/>
                <a:ea typeface="DejaVu Sans"/>
              </a:rPr>
              <a:t>plusieurs établissements</a:t>
            </a:r>
            <a:r>
              <a:rPr lang="fr-FR" sz="2000" b="0" strike="noStrike" spc="-1">
                <a:solidFill>
                  <a:srgbClr val="3E5C83"/>
                </a:solidFill>
                <a:latin typeface="Tw Cen MT"/>
                <a:ea typeface="DejaVu Sans"/>
              </a:rPr>
              <a:t> de ce regroupement, c’est 1 vœu multiple mais avec </a:t>
            </a:r>
            <a:r>
              <a:rPr lang="fr-FR" sz="2000" b="1" strike="noStrike" spc="-1">
                <a:solidFill>
                  <a:srgbClr val="FF6600"/>
                </a:solidFill>
                <a:latin typeface="Tw Cen MT"/>
                <a:ea typeface="DejaVu Sans"/>
              </a:rPr>
              <a:t>plusieurs candidatures </a:t>
            </a:r>
            <a:endParaRPr lang="fr-FR" sz="2000" b="0" strike="noStrike" spc="-1">
              <a:latin typeface="Arial"/>
            </a:endParaRPr>
          </a:p>
          <a:p>
            <a:pPr algn="just">
              <a:lnSpc>
                <a:spcPct val="120000"/>
              </a:lnSpc>
            </a:pPr>
            <a:endParaRPr lang="fr-FR" sz="2000" b="0" strike="noStrike" spc="-1">
              <a:latin typeface="Arial"/>
            </a:endParaRPr>
          </a:p>
        </p:txBody>
      </p:sp>
      <p:sp>
        <p:nvSpPr>
          <p:cNvPr id="407" name="CustomShape 4"/>
          <p:cNvSpPr/>
          <p:nvPr/>
        </p:nvSpPr>
        <p:spPr>
          <a:xfrm>
            <a:off x="600" y="4355091"/>
            <a:ext cx="12191400" cy="363600"/>
          </a:xfrm>
          <a:prstGeom prst="roundRect">
            <a:avLst>
              <a:gd name="adj" fmla="val 16667"/>
            </a:avLst>
          </a:prstGeom>
          <a:solidFill>
            <a:srgbClr val="887952"/>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47880" tIns="0" rIns="47880" bIns="0" anchor="ctr">
            <a:noAutofit/>
          </a:bodyPr>
          <a:lstStyle/>
          <a:p>
            <a:pPr algn="ctr">
              <a:lnSpc>
                <a:spcPct val="100000"/>
              </a:lnSpc>
            </a:pPr>
            <a:r>
              <a:rPr lang="fr-FR" sz="1900" b="0" strike="noStrike" spc="-1" dirty="0">
                <a:solidFill>
                  <a:srgbClr val="FFFFFF"/>
                </a:solidFill>
                <a:latin typeface="Tw Cen MT"/>
                <a:ea typeface="DejaVu Sans"/>
              </a:rPr>
              <a:t>Dans le dossier un </a:t>
            </a:r>
            <a:r>
              <a:rPr lang="fr-FR" sz="1900" b="1" strike="noStrike" spc="-1" dirty="0">
                <a:solidFill>
                  <a:srgbClr val="FF6600"/>
                </a:solidFill>
                <a:latin typeface="Tw Cen MT"/>
                <a:ea typeface="DejaVu Sans"/>
              </a:rPr>
              <a:t>compteur de vœux </a:t>
            </a:r>
            <a:r>
              <a:rPr lang="fr-FR" sz="1900" b="0" strike="noStrike" spc="-1" dirty="0">
                <a:solidFill>
                  <a:srgbClr val="FFFFFF"/>
                </a:solidFill>
                <a:latin typeface="Tw Cen MT"/>
                <a:ea typeface="DejaVu Sans"/>
              </a:rPr>
              <a:t>permet de </a:t>
            </a:r>
            <a:r>
              <a:rPr lang="fr-FR" sz="1900" b="1" strike="noStrike" spc="-1" dirty="0">
                <a:solidFill>
                  <a:srgbClr val="FF6600"/>
                </a:solidFill>
                <a:latin typeface="Tw Cen MT"/>
                <a:ea typeface="DejaVu Sans"/>
              </a:rPr>
              <a:t>suivre le nombre de vœux et sous-vœux</a:t>
            </a:r>
            <a:r>
              <a:rPr lang="fr-FR" sz="1900" b="0" strike="noStrike" spc="-1" dirty="0">
                <a:solidFill>
                  <a:srgbClr val="FFFFFF"/>
                </a:solidFill>
                <a:latin typeface="Tw Cen MT"/>
                <a:ea typeface="DejaVu Sans"/>
              </a:rPr>
              <a:t> formulés</a:t>
            </a:r>
            <a:endParaRPr lang="fr-FR" sz="1900" b="0" strike="noStrike" spc="-1" dirty="0">
              <a:latin typeface="Arial"/>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8" name="TextShape 1"/>
          <p:cNvSpPr txBox="1"/>
          <p:nvPr/>
        </p:nvSpPr>
        <p:spPr>
          <a:xfrm>
            <a:off x="431280" y="1220760"/>
            <a:ext cx="11255040" cy="5157000"/>
          </a:xfrm>
          <a:prstGeom prst="rect">
            <a:avLst/>
          </a:prstGeom>
          <a:noFill/>
          <a:ln>
            <a:noFill/>
          </a:ln>
        </p:spPr>
        <p:txBody>
          <a:bodyPr lIns="0" tIns="0" rIns="0" bIns="0">
            <a:normAutofit lnSpcReduction="10000"/>
          </a:bodyPr>
          <a:lstStyle/>
          <a:p>
            <a:pPr marL="228600" indent="-228240" algn="just">
              <a:lnSpc>
                <a:spcPct val="90000"/>
              </a:lnSpc>
              <a:spcBef>
                <a:spcPts val="425"/>
              </a:spcBef>
              <a:buClr>
                <a:srgbClr val="FF0000"/>
              </a:buClr>
              <a:buFont typeface="Arial"/>
              <a:buChar char="•"/>
            </a:pPr>
            <a:r>
              <a:rPr lang="fr-FR" sz="1870" b="1" strike="noStrike" spc="-1" dirty="0">
                <a:solidFill>
                  <a:schemeClr val="accent1"/>
                </a:solidFill>
                <a:latin typeface="Arial"/>
                <a:ea typeface="DejaVu Sans"/>
              </a:rPr>
              <a:t>Un lycéen peut demander une césure directement après le bac</a:t>
            </a:r>
            <a:r>
              <a:rPr lang="fr-FR" sz="2140" b="0" strike="noStrike" spc="-1" dirty="0">
                <a:solidFill>
                  <a:srgbClr val="000000"/>
                </a:solidFill>
                <a:latin typeface="Arial"/>
                <a:ea typeface="DejaVu Sans"/>
              </a:rPr>
              <a:t>: </a:t>
            </a:r>
            <a:r>
              <a:rPr lang="fr-FR" sz="2140" b="0" strike="noStrike" spc="-1" dirty="0">
                <a:solidFill>
                  <a:schemeClr val="accent1"/>
                </a:solidFill>
                <a:latin typeface="Arial"/>
                <a:ea typeface="DejaVu Sans"/>
              </a:rPr>
              <a:t>possibilité de suspendre temporairement une formation afin d’acquérir une expérience utile pour son projet de formation (partir à l’étranger, réaliser un projet associatif, entrepreneurial etc…)</a:t>
            </a:r>
            <a:endParaRPr lang="fr-FR" sz="2140" b="0" strike="noStrike" spc="-1" dirty="0">
              <a:solidFill>
                <a:schemeClr val="accent1"/>
              </a:solidFill>
              <a:latin typeface="Arial"/>
            </a:endParaRPr>
          </a:p>
          <a:p>
            <a:pPr algn="just">
              <a:lnSpc>
                <a:spcPct val="90000"/>
              </a:lnSpc>
              <a:spcBef>
                <a:spcPts val="241"/>
              </a:spcBef>
            </a:pPr>
            <a:endParaRPr lang="fr-FR" sz="2140" b="0" strike="noStrike" spc="-1" dirty="0">
              <a:solidFill>
                <a:schemeClr val="accent1"/>
              </a:solidFill>
              <a:latin typeface="Arial"/>
            </a:endParaRPr>
          </a:p>
          <a:p>
            <a:pPr marL="990720" lvl="1" indent="-380520" algn="just">
              <a:lnSpc>
                <a:spcPct val="90000"/>
              </a:lnSpc>
              <a:spcBef>
                <a:spcPts val="374"/>
              </a:spcBef>
              <a:buClr>
                <a:srgbClr val="FF0000"/>
              </a:buClr>
              <a:buFont typeface="Wingdings" charset="2"/>
              <a:buChar char=""/>
            </a:pPr>
            <a:r>
              <a:rPr lang="fr-FR" sz="1870" b="1" strike="noStrike" spc="-1" dirty="0">
                <a:solidFill>
                  <a:schemeClr val="accent1"/>
                </a:solidFill>
                <a:latin typeface="Arial"/>
                <a:ea typeface="DejaVu Sans"/>
              </a:rPr>
              <a:t>Durée la césure : </a:t>
            </a:r>
            <a:r>
              <a:rPr lang="fr-FR" sz="1870" b="0" strike="noStrike" spc="-1" dirty="0">
                <a:solidFill>
                  <a:schemeClr val="accent1"/>
                </a:solidFill>
                <a:latin typeface="Arial"/>
                <a:ea typeface="DejaVu Sans"/>
              </a:rPr>
              <a:t>d’un semestre à une année. </a:t>
            </a:r>
            <a:endParaRPr lang="fr-FR" sz="1870" b="0" strike="noStrike" spc="-1" dirty="0">
              <a:solidFill>
                <a:schemeClr val="accent1"/>
              </a:solidFill>
              <a:latin typeface="Arial"/>
            </a:endParaRPr>
          </a:p>
          <a:p>
            <a:pPr marL="609480" algn="just">
              <a:lnSpc>
                <a:spcPct val="90000"/>
              </a:lnSpc>
              <a:spcBef>
                <a:spcPts val="374"/>
              </a:spcBef>
            </a:pPr>
            <a:endParaRPr lang="fr-FR" sz="1870" b="0" strike="noStrike" spc="-1" dirty="0">
              <a:solidFill>
                <a:schemeClr val="accent1"/>
              </a:solidFill>
              <a:latin typeface="Arial"/>
            </a:endParaRPr>
          </a:p>
          <a:p>
            <a:pPr marL="990720" lvl="1" indent="-380520" algn="just">
              <a:lnSpc>
                <a:spcPct val="90000"/>
              </a:lnSpc>
              <a:spcBef>
                <a:spcPts val="374"/>
              </a:spcBef>
              <a:buClr>
                <a:srgbClr val="FF0000"/>
              </a:buClr>
              <a:buFont typeface="Wingdings" charset="2"/>
              <a:buChar char=""/>
            </a:pPr>
            <a:r>
              <a:rPr lang="fr-FR" sz="1870" b="1" strike="noStrike" spc="-1" dirty="0">
                <a:solidFill>
                  <a:schemeClr val="accent1"/>
                </a:solidFill>
                <a:latin typeface="Arial"/>
                <a:ea typeface="DejaVu Sans"/>
              </a:rPr>
              <a:t>Demande de césure à signaler lors de la saisie des vœux sur </a:t>
            </a:r>
            <a:r>
              <a:rPr lang="fr-FR" sz="1870" b="1" strike="noStrike" spc="-1" dirty="0" err="1">
                <a:solidFill>
                  <a:schemeClr val="accent1"/>
                </a:solidFill>
                <a:latin typeface="Arial"/>
                <a:ea typeface="DejaVu Sans"/>
              </a:rPr>
              <a:t>Parcoursup</a:t>
            </a:r>
            <a:r>
              <a:rPr lang="fr-FR" sz="1870" b="1" strike="noStrike" spc="-1" dirty="0">
                <a:solidFill>
                  <a:schemeClr val="accent1"/>
                </a:solidFill>
                <a:latin typeface="Arial"/>
                <a:ea typeface="DejaVu Sans"/>
              </a:rPr>
              <a:t> </a:t>
            </a:r>
            <a:r>
              <a:rPr lang="fr-FR" sz="1870" b="0" strike="noStrike" spc="-1" dirty="0">
                <a:solidFill>
                  <a:schemeClr val="accent1"/>
                </a:solidFill>
                <a:latin typeface="Arial"/>
                <a:ea typeface="DejaVu Sans"/>
              </a:rPr>
              <a:t>(en cochant la case « césure »).</a:t>
            </a:r>
            <a:endParaRPr lang="fr-FR" sz="1870" b="0" strike="noStrike" spc="-1" dirty="0">
              <a:solidFill>
                <a:schemeClr val="accent1"/>
              </a:solidFill>
              <a:latin typeface="Arial"/>
            </a:endParaRPr>
          </a:p>
          <a:p>
            <a:pPr marL="609480" algn="just">
              <a:lnSpc>
                <a:spcPct val="90000"/>
              </a:lnSpc>
              <a:spcBef>
                <a:spcPts val="374"/>
              </a:spcBef>
            </a:pPr>
            <a:endParaRPr lang="fr-FR" sz="1870" b="0" strike="noStrike" spc="-1" dirty="0">
              <a:solidFill>
                <a:schemeClr val="accent1"/>
              </a:solidFill>
              <a:latin typeface="Arial"/>
            </a:endParaRPr>
          </a:p>
          <a:p>
            <a:pPr marL="990720" lvl="1" indent="-380520" algn="just">
              <a:lnSpc>
                <a:spcPct val="90000"/>
              </a:lnSpc>
              <a:spcBef>
                <a:spcPts val="374"/>
              </a:spcBef>
              <a:buClr>
                <a:srgbClr val="FF0000"/>
              </a:buClr>
              <a:buFont typeface="Wingdings" charset="2"/>
              <a:buChar char=""/>
            </a:pPr>
            <a:r>
              <a:rPr lang="fr-FR" sz="1870" b="1" strike="noStrike" spc="-1" dirty="0">
                <a:solidFill>
                  <a:schemeClr val="accent1"/>
                </a:solidFill>
                <a:latin typeface="Arial"/>
                <a:ea typeface="DejaVu Sans"/>
              </a:rPr>
              <a:t>L’établissement prend connaissance de la demande de césure après que le lycéen a accepté définitivement la proposition d’admission: </a:t>
            </a:r>
            <a:r>
              <a:rPr lang="fr-FR" sz="1870" b="0" strike="noStrike" spc="-1" dirty="0">
                <a:solidFill>
                  <a:schemeClr val="accent1"/>
                </a:solidFill>
                <a:latin typeface="Arial"/>
                <a:ea typeface="DejaVu Sans"/>
              </a:rPr>
              <a:t>Le lycéen contacte la formation pour s’y inscrire et savoir comment déposer sa demande de césure.</a:t>
            </a:r>
            <a:endParaRPr lang="fr-FR" sz="1870" b="0" strike="noStrike" spc="-1" dirty="0">
              <a:solidFill>
                <a:schemeClr val="accent1"/>
              </a:solidFill>
              <a:latin typeface="Arial"/>
            </a:endParaRPr>
          </a:p>
          <a:p>
            <a:pPr marL="609480" algn="just">
              <a:lnSpc>
                <a:spcPct val="90000"/>
              </a:lnSpc>
              <a:spcBef>
                <a:spcPts val="374"/>
              </a:spcBef>
            </a:pPr>
            <a:endParaRPr lang="fr-FR" sz="1870" b="0" strike="noStrike" spc="-1" dirty="0">
              <a:solidFill>
                <a:schemeClr val="accent1"/>
              </a:solidFill>
              <a:latin typeface="Arial"/>
            </a:endParaRPr>
          </a:p>
          <a:p>
            <a:pPr marL="990720" lvl="1" indent="-380520" algn="just">
              <a:lnSpc>
                <a:spcPct val="90000"/>
              </a:lnSpc>
              <a:spcBef>
                <a:spcPts val="374"/>
              </a:spcBef>
              <a:buClr>
                <a:srgbClr val="FF0000"/>
              </a:buClr>
              <a:buFont typeface="Wingdings" charset="2"/>
              <a:buChar char=""/>
            </a:pPr>
            <a:r>
              <a:rPr lang="fr-FR" sz="1870" b="1" strike="noStrike" spc="-1" dirty="0">
                <a:solidFill>
                  <a:schemeClr val="accent1"/>
                </a:solidFill>
                <a:latin typeface="Arial"/>
                <a:ea typeface="DejaVu Sans"/>
              </a:rPr>
              <a:t>La césure n’est pas accordée de droit</a:t>
            </a:r>
            <a:r>
              <a:rPr lang="fr-FR" sz="1870" b="0" strike="noStrike" spc="-1" dirty="0">
                <a:solidFill>
                  <a:schemeClr val="accent1"/>
                </a:solidFill>
                <a:latin typeface="Arial"/>
                <a:ea typeface="DejaVu Sans"/>
              </a:rPr>
              <a:t>: une lettre de motivation précisant les objectifs et le projet envisagé pour cette césure doit être adressée au président ou directeur de l’établissement.</a:t>
            </a:r>
            <a:endParaRPr lang="fr-FR" sz="1870" b="0" strike="noStrike" spc="-1" dirty="0">
              <a:solidFill>
                <a:schemeClr val="accent1"/>
              </a:solidFill>
              <a:latin typeface="Arial"/>
            </a:endParaRPr>
          </a:p>
          <a:p>
            <a:pPr marL="609480" algn="just">
              <a:lnSpc>
                <a:spcPct val="90000"/>
              </a:lnSpc>
              <a:spcBef>
                <a:spcPts val="374"/>
              </a:spcBef>
            </a:pPr>
            <a:endParaRPr lang="fr-FR" sz="1870" b="0" strike="noStrike" spc="-1" dirty="0">
              <a:solidFill>
                <a:schemeClr val="accent1"/>
              </a:solidFill>
              <a:latin typeface="Arial"/>
            </a:endParaRPr>
          </a:p>
          <a:p>
            <a:pPr marL="990720" lvl="1" indent="-380520" algn="just">
              <a:lnSpc>
                <a:spcPct val="90000"/>
              </a:lnSpc>
              <a:spcBef>
                <a:spcPts val="374"/>
              </a:spcBef>
              <a:buClr>
                <a:srgbClr val="FF0000"/>
              </a:buClr>
              <a:buFont typeface="Wingdings" charset="2"/>
              <a:buChar char=""/>
            </a:pPr>
            <a:r>
              <a:rPr lang="fr-FR" sz="1870" b="1" strike="noStrike" spc="-1" dirty="0">
                <a:solidFill>
                  <a:schemeClr val="accent1"/>
                </a:solidFill>
                <a:latin typeface="Arial"/>
                <a:ea typeface="DejaVu Sans"/>
              </a:rPr>
              <a:t>A l’issue de la césure, l’étudiant pourra réintégrer la formation s’il le souhaite sans repasser par </a:t>
            </a:r>
            <a:r>
              <a:rPr lang="fr-FR" sz="1870" b="1" strike="noStrike" spc="-1" dirty="0" err="1">
                <a:solidFill>
                  <a:schemeClr val="accent1"/>
                </a:solidFill>
                <a:latin typeface="Arial"/>
                <a:ea typeface="DejaVu Sans"/>
              </a:rPr>
              <a:t>Parcoursup</a:t>
            </a:r>
            <a:r>
              <a:rPr lang="fr-FR" sz="1870" b="1" strike="noStrike" spc="-1" dirty="0">
                <a:solidFill>
                  <a:schemeClr val="accent1"/>
                </a:solidFill>
                <a:latin typeface="Arial"/>
                <a:ea typeface="DejaVu Sans"/>
              </a:rPr>
              <a:t>.</a:t>
            </a:r>
            <a:endParaRPr lang="fr-FR" sz="1870" b="0" strike="noStrike" spc="-1" dirty="0">
              <a:solidFill>
                <a:schemeClr val="accent1"/>
              </a:solidFill>
              <a:latin typeface="Arial"/>
            </a:endParaRPr>
          </a:p>
          <a:p>
            <a:pPr>
              <a:lnSpc>
                <a:spcPct val="90000"/>
              </a:lnSpc>
              <a:spcBef>
                <a:spcPts val="1001"/>
              </a:spcBef>
            </a:pPr>
            <a:endParaRPr lang="fr-FR" sz="1870" b="0" strike="noStrike" spc="-1" dirty="0">
              <a:solidFill>
                <a:srgbClr val="000000"/>
              </a:solidFill>
              <a:latin typeface="Arial"/>
            </a:endParaRPr>
          </a:p>
        </p:txBody>
      </p:sp>
      <p:sp>
        <p:nvSpPr>
          <p:cNvPr id="409" name="CustomShape 2"/>
          <p:cNvSpPr/>
          <p:nvPr/>
        </p:nvSpPr>
        <p:spPr>
          <a:xfrm>
            <a:off x="7270920" y="114840"/>
            <a:ext cx="4415400" cy="719640"/>
          </a:xfrm>
          <a:prstGeom prst="roundRect">
            <a:avLst>
              <a:gd name="adj" fmla="val 16667"/>
            </a:avLst>
          </a:prstGeom>
          <a:solidFill>
            <a:srgbClr val="A6A6A6">
              <a:alpha val="70000"/>
            </a:srgbClr>
          </a:solidFill>
          <a:ln w="1260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91"/>
                </a:solidFill>
                <a:latin typeface="Arial"/>
                <a:ea typeface="DejaVu Sans"/>
              </a:rPr>
              <a:t>Faire le choix de la césure</a:t>
            </a:r>
            <a:endParaRPr lang="fr-FR" sz="1870" b="0" strike="noStrike" spc="-1">
              <a:latin typeface="Arial"/>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 4">
            <a:extLst>
              <a:ext uri="{FF2B5EF4-FFF2-40B4-BE49-F238E27FC236}">
                <a16:creationId xmlns:a16="http://schemas.microsoft.com/office/drawing/2014/main" id="{BC6AA38A-4477-8AB7-95A6-A285A4C25B2A}"/>
              </a:ext>
            </a:extLst>
          </p:cNvPr>
          <p:cNvPicPr>
            <a:picLocks noChangeAspect="1"/>
          </p:cNvPicPr>
          <p:nvPr/>
        </p:nvPicPr>
        <p:blipFill>
          <a:blip r:embed="rId2"/>
          <a:stretch>
            <a:fillRect/>
          </a:stretch>
        </p:blipFill>
        <p:spPr>
          <a:xfrm>
            <a:off x="747001" y="1037231"/>
            <a:ext cx="4241904" cy="5363570"/>
          </a:xfrm>
          <a:prstGeom prst="rect">
            <a:avLst/>
          </a:prstGeom>
        </p:spPr>
      </p:pic>
      <p:pic>
        <p:nvPicPr>
          <p:cNvPr id="7" name="Image 6">
            <a:extLst>
              <a:ext uri="{FF2B5EF4-FFF2-40B4-BE49-F238E27FC236}">
                <a16:creationId xmlns:a16="http://schemas.microsoft.com/office/drawing/2014/main" id="{43D93510-286F-31C7-0478-5024E77FDD29}"/>
              </a:ext>
            </a:extLst>
          </p:cNvPr>
          <p:cNvPicPr>
            <a:picLocks noChangeAspect="1"/>
          </p:cNvPicPr>
          <p:nvPr/>
        </p:nvPicPr>
        <p:blipFill>
          <a:blip r:embed="rId3"/>
          <a:stretch>
            <a:fillRect/>
          </a:stretch>
        </p:blipFill>
        <p:spPr>
          <a:xfrm>
            <a:off x="7040681" y="2191247"/>
            <a:ext cx="3085958" cy="4087540"/>
          </a:xfrm>
          <a:prstGeom prst="rect">
            <a:avLst/>
          </a:prstGeom>
        </p:spPr>
      </p:pic>
      <p:sp>
        <p:nvSpPr>
          <p:cNvPr id="9" name="Rectangle 8">
            <a:extLst>
              <a:ext uri="{FF2B5EF4-FFF2-40B4-BE49-F238E27FC236}">
                <a16:creationId xmlns:a16="http://schemas.microsoft.com/office/drawing/2014/main" id="{886C86E3-CB8F-D20F-FEC2-ED5056F73860}"/>
              </a:ext>
            </a:extLst>
          </p:cNvPr>
          <p:cNvSpPr/>
          <p:nvPr/>
        </p:nvSpPr>
        <p:spPr>
          <a:xfrm>
            <a:off x="5254387" y="313898"/>
            <a:ext cx="5800299" cy="914400"/>
          </a:xfrm>
          <a:prstGeom prst="rect">
            <a:avLst/>
          </a:prstGeom>
          <a:solidFill>
            <a:schemeClr val="bg1">
              <a:lumMod val="65000"/>
            </a:schemeClr>
          </a:solidFill>
          <a:ln>
            <a:noFill/>
          </a:ln>
        </p:spPr>
        <p:style>
          <a:lnRef idx="2">
            <a:schemeClr val="accent6"/>
          </a:lnRef>
          <a:fillRef idx="1">
            <a:schemeClr val="lt1"/>
          </a:fillRef>
          <a:effectRef idx="0">
            <a:schemeClr val="accent6"/>
          </a:effectRef>
          <a:fontRef idx="minor">
            <a:schemeClr val="dk1"/>
          </a:fontRef>
        </p:style>
        <p:txBody>
          <a:bodyPr rtlCol="0" anchor="ctr"/>
          <a:lstStyle/>
          <a:p>
            <a:pPr algn="ctr"/>
            <a:r>
              <a:rPr lang="fr-FR" sz="3200" dirty="0">
                <a:solidFill>
                  <a:schemeClr val="tx2"/>
                </a:solidFill>
              </a:rPr>
              <a:t>La vie étudiante</a:t>
            </a:r>
          </a:p>
        </p:txBody>
      </p:sp>
    </p:spTree>
    <p:extLst>
      <p:ext uri="{BB962C8B-B14F-4D97-AF65-F5344CB8AC3E}">
        <p14:creationId xmlns:p14="http://schemas.microsoft.com/office/powerpoint/2010/main" val="5782012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 name="TextShape 1"/>
          <p:cNvSpPr txBox="1"/>
          <p:nvPr/>
        </p:nvSpPr>
        <p:spPr>
          <a:xfrm>
            <a:off x="8568360" y="6378120"/>
            <a:ext cx="1559520" cy="479520"/>
          </a:xfrm>
          <a:prstGeom prst="rect">
            <a:avLst/>
          </a:prstGeom>
          <a:noFill/>
          <a:ln>
            <a:noFill/>
          </a:ln>
        </p:spPr>
        <p:txBody>
          <a:bodyPr lIns="90000" tIns="45000" rIns="90000" bIns="45000">
            <a:noAutofit/>
          </a:bodyPr>
          <a:lstStyle/>
          <a:p>
            <a:pPr algn="r">
              <a:lnSpc>
                <a:spcPct val="100000"/>
              </a:lnSpc>
            </a:pPr>
            <a:fld id="{24626BF6-2BA4-4EB8-9A81-AE57380BDC62}"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411" name="TextShape 2"/>
          <p:cNvSpPr txBox="1"/>
          <p:nvPr/>
        </p:nvSpPr>
        <p:spPr>
          <a:xfrm>
            <a:off x="10128600" y="6378120"/>
            <a:ext cx="1439640" cy="479520"/>
          </a:xfrm>
          <a:prstGeom prst="rect">
            <a:avLst/>
          </a:prstGeom>
          <a:noFill/>
          <a:ln>
            <a:noFill/>
          </a:ln>
        </p:spPr>
        <p:txBody>
          <a:bodyPr lIns="90000" tIns="45000" rIns="90000" bIns="45000">
            <a:noAutofit/>
          </a:bodyPr>
          <a:lstStyle/>
          <a:p>
            <a:pPr algn="r">
              <a:lnSpc>
                <a:spcPct val="100000"/>
              </a:lnSpc>
            </a:pPr>
            <a:fld id="{4D1A339E-8F43-4B49-A6DC-4A6FB390DE23}" type="slidenum">
              <a:rPr lang="fr-FR" sz="1870" b="0" strike="noStrike" spc="-1">
                <a:solidFill>
                  <a:srgbClr val="FF0000"/>
                </a:solidFill>
                <a:latin typeface="Arial"/>
                <a:ea typeface="DejaVu Sans"/>
              </a:rPr>
              <a:t>17</a:t>
            </a:fld>
            <a:endParaRPr lang="fr-FR" sz="1870" b="0" strike="noStrike" spc="-1">
              <a:latin typeface="Times New Roman"/>
            </a:endParaRPr>
          </a:p>
        </p:txBody>
      </p:sp>
      <p:pic>
        <p:nvPicPr>
          <p:cNvPr id="412" name="Image 6"/>
          <p:cNvPicPr/>
          <p:nvPr/>
        </p:nvPicPr>
        <p:blipFill>
          <a:blip r:embed="rId2"/>
          <a:stretch/>
        </p:blipFill>
        <p:spPr>
          <a:xfrm>
            <a:off x="0" y="0"/>
            <a:ext cx="12191760" cy="6857640"/>
          </a:xfrm>
          <a:prstGeom prst="rect">
            <a:avLst/>
          </a:prstGeom>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79999" y="1200000"/>
            <a:ext cx="11232000" cy="960000"/>
          </a:xfrm>
        </p:spPr>
        <p:txBody>
          <a:bodyPr/>
          <a:lstStyle/>
          <a:p>
            <a:r>
              <a:rPr lang="fr-FR" sz="2933" dirty="0">
                <a:solidFill>
                  <a:srgbClr val="FF0000"/>
                </a:solidFill>
              </a:rPr>
              <a:t>L’attestation de passation du questionnaire pour les vœux en licence de droit et sciences </a:t>
            </a:r>
          </a:p>
        </p:txBody>
      </p:sp>
      <p:sp>
        <p:nvSpPr>
          <p:cNvPr id="3" name="Espace réservé du contenu 2"/>
          <p:cNvSpPr>
            <a:spLocks noGrp="1"/>
          </p:cNvSpPr>
          <p:nvPr>
            <p:ph sz="quarter" idx="4294967295"/>
          </p:nvPr>
        </p:nvSpPr>
        <p:spPr>
          <a:xfrm>
            <a:off x="479999" y="2070120"/>
            <a:ext cx="11376643" cy="4416491"/>
          </a:xfrm>
        </p:spPr>
        <p:txBody>
          <a:bodyPr/>
          <a:lstStyle/>
          <a:p>
            <a:pPr>
              <a:defRPr/>
            </a:pPr>
            <a:endParaRPr lang="fr-FR" sz="2133" b="1" dirty="0"/>
          </a:p>
          <a:p>
            <a:pPr>
              <a:defRPr/>
            </a:pPr>
            <a:r>
              <a:rPr lang="fr-FR" sz="2133" b="1" dirty="0">
                <a:solidFill>
                  <a:srgbClr val="FF0000"/>
                </a:solidFill>
              </a:rPr>
              <a:t>Obligatoire</a:t>
            </a:r>
            <a:r>
              <a:rPr lang="fr-FR" sz="2133" b="1" dirty="0">
                <a:solidFill>
                  <a:schemeClr val="accent1"/>
                </a:solidFill>
              </a:rPr>
              <a:t> pour les candidats qui formulent des vœux en </a:t>
            </a:r>
            <a:r>
              <a:rPr lang="fr-FR" sz="2133" b="1" dirty="0">
                <a:solidFill>
                  <a:srgbClr val="FF0000"/>
                </a:solidFill>
              </a:rPr>
              <a:t>licence de Droit ou dans les licences de Sciences :</a:t>
            </a:r>
          </a:p>
          <a:p>
            <a:pPr>
              <a:defRPr/>
            </a:pPr>
            <a:endParaRPr lang="fr-FR" sz="1200" b="1" dirty="0">
              <a:solidFill>
                <a:srgbClr val="FFFF00"/>
              </a:solidFill>
            </a:endParaRPr>
          </a:p>
          <a:p>
            <a:pPr>
              <a:defRPr/>
            </a:pPr>
            <a:r>
              <a:rPr lang="fr-FR" sz="2133" b="1" dirty="0">
                <a:solidFill>
                  <a:srgbClr val="FFFF00"/>
                </a:solidFill>
                <a:highlight>
                  <a:srgbClr val="0000FF"/>
                </a:highlight>
              </a:rPr>
              <a:t>Un questionnaire en ligne sur le site Terminales2022-2023.fr </a:t>
            </a:r>
          </a:p>
          <a:p>
            <a:pPr marL="380990" indent="-380990">
              <a:buFont typeface="Wingdings"/>
              <a:buChar char="à"/>
              <a:defRPr/>
            </a:pPr>
            <a:r>
              <a:rPr lang="fr-FR" sz="2133" dirty="0">
                <a:solidFill>
                  <a:schemeClr val="accent1"/>
                </a:solidFill>
                <a:sym typeface="Wingdings" panose="05000000000000000000" pitchFamily="2" charset="2"/>
              </a:rPr>
              <a:t>Accessible (</a:t>
            </a:r>
            <a:r>
              <a:rPr lang="fr-FR" sz="2133" b="1" dirty="0">
                <a:solidFill>
                  <a:srgbClr val="FF0000"/>
                </a:solidFill>
                <a:sym typeface="Wingdings" panose="05000000000000000000" pitchFamily="2" charset="2"/>
              </a:rPr>
              <a:t>à partir du 17 janvier 2024</a:t>
            </a:r>
            <a:r>
              <a:rPr lang="fr-FR" sz="2133" dirty="0">
                <a:solidFill>
                  <a:schemeClr val="accent1"/>
                </a:solidFill>
                <a:sym typeface="Wingdings" panose="05000000000000000000" pitchFamily="2" charset="2"/>
              </a:rPr>
              <a:t>) à partir des fiches de formations concernées ;</a:t>
            </a:r>
          </a:p>
          <a:p>
            <a:pPr marL="380990" indent="-380990">
              <a:buFont typeface="Wingdings"/>
              <a:buChar char="à"/>
              <a:defRPr/>
            </a:pPr>
            <a:r>
              <a:rPr lang="fr-FR" sz="2133" dirty="0">
                <a:solidFill>
                  <a:schemeClr val="accent1"/>
                </a:solidFill>
              </a:rPr>
              <a:t>Pour avoir un aperçu des connaissances et des compétences à mobiliser dans la formation demandée ;</a:t>
            </a:r>
          </a:p>
          <a:p>
            <a:pPr>
              <a:defRPr/>
            </a:pPr>
            <a:r>
              <a:rPr lang="fr-FR" sz="2133" dirty="0">
                <a:solidFill>
                  <a:schemeClr val="accent1"/>
                </a:solidFill>
                <a:sym typeface="Wingdings" panose="05000000000000000000" pitchFamily="2" charset="2"/>
              </a:rPr>
              <a:t> </a:t>
            </a:r>
            <a:r>
              <a:rPr lang="fr-FR" sz="2133" dirty="0">
                <a:solidFill>
                  <a:schemeClr val="accent1"/>
                </a:solidFill>
              </a:rPr>
              <a:t>Les résultats n'appartiennent qu’au seul candidat : </a:t>
            </a:r>
            <a:r>
              <a:rPr lang="fr-FR" sz="2133" b="1" dirty="0">
                <a:solidFill>
                  <a:srgbClr val="FF0000"/>
                </a:solidFill>
              </a:rPr>
              <a:t>pas de transmission aux universités.</a:t>
            </a:r>
            <a:endParaRPr lang="fr-FR" sz="1200" b="1" dirty="0">
              <a:solidFill>
                <a:srgbClr val="FF0000"/>
              </a:solidFill>
            </a:endParaRPr>
          </a:p>
          <a:p>
            <a:pPr>
              <a:defRPr/>
            </a:pPr>
            <a:br>
              <a:rPr lang="fr-FR" sz="1200" b="1" dirty="0">
                <a:solidFill>
                  <a:schemeClr val="accent1"/>
                </a:solidFill>
              </a:rPr>
            </a:br>
            <a:r>
              <a:rPr lang="fr-FR" sz="2133" b="1" dirty="0">
                <a:solidFill>
                  <a:srgbClr val="FF0000"/>
                </a:solidFill>
              </a:rPr>
              <a:t>Une attestation de passation à télécharger est à joindre à son dossier Parcoursup avant le 3 avril 2024 23h59 (heure de Paris).           </a:t>
            </a:r>
          </a:p>
          <a:p>
            <a:endParaRPr lang="fr-FR" dirty="0"/>
          </a:p>
        </p:txBody>
      </p:sp>
      <p:sp>
        <p:nvSpPr>
          <p:cNvPr id="6" name="Espace réservé du numéro de diapositive 5"/>
          <p:cNvSpPr>
            <a:spLocks noGrp="1"/>
          </p:cNvSpPr>
          <p:nvPr>
            <p:ph type="sldNum" sz="quarter" idx="12"/>
          </p:nvPr>
        </p:nvSpPr>
        <p:spPr/>
        <p:txBody>
          <a:bodyPr/>
          <a:lstStyle/>
          <a:p>
            <a:fld id="{733122C9-A0B9-462F-8757-0847AD287B63}" type="slidenum">
              <a:rPr lang="fr-FR" smtClean="0"/>
              <a:pPr/>
              <a:t>18</a:t>
            </a:fld>
            <a:endParaRPr lang="fr-FR"/>
          </a:p>
        </p:txBody>
      </p:sp>
      <p:sp>
        <p:nvSpPr>
          <p:cNvPr id="8" name="Rectangle à coins arrondis 7"/>
          <p:cNvSpPr/>
          <p:nvPr/>
        </p:nvSpPr>
        <p:spPr>
          <a:xfrm>
            <a:off x="8191501" y="114807"/>
            <a:ext cx="3495241" cy="720000"/>
          </a:xfrm>
          <a:prstGeom prst="roundRect">
            <a:avLst/>
          </a:prstGeom>
          <a:solidFill>
            <a:schemeClr val="bg1">
              <a:lumMod val="65000"/>
              <a:alpha val="69804"/>
            </a:schemeClr>
          </a:solidFill>
          <a:ln w="12700" cap="flat" cmpd="sng" algn="ctr">
            <a:noFill/>
            <a:prstDash val="solid"/>
          </a:ln>
          <a:effectLst/>
        </p:spPr>
        <p:txBody>
          <a:bodyPr rtlCol="0" anchor="ctr"/>
          <a:lstStyle/>
          <a:p>
            <a:pPr algn="ctr"/>
            <a:r>
              <a:rPr lang="fr-FR" sz="1867" b="1" kern="0" dirty="0">
                <a:solidFill>
                  <a:srgbClr val="000091"/>
                </a:solidFill>
                <a:latin typeface="Arial"/>
              </a:rPr>
              <a:t>Jusqu’au 3 avril 2024 inclus</a:t>
            </a:r>
          </a:p>
        </p:txBody>
      </p:sp>
    </p:spTree>
    <p:extLst>
      <p:ext uri="{BB962C8B-B14F-4D97-AF65-F5344CB8AC3E}">
        <p14:creationId xmlns:p14="http://schemas.microsoft.com/office/powerpoint/2010/main" val="276409602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3" name="TextShape 1"/>
          <p:cNvSpPr txBox="1"/>
          <p:nvPr/>
        </p:nvSpPr>
        <p:spPr>
          <a:xfrm>
            <a:off x="8568360" y="6378120"/>
            <a:ext cx="1559520" cy="479520"/>
          </a:xfrm>
          <a:prstGeom prst="rect">
            <a:avLst/>
          </a:prstGeom>
          <a:noFill/>
          <a:ln>
            <a:noFill/>
          </a:ln>
        </p:spPr>
        <p:txBody>
          <a:bodyPr lIns="90000" tIns="45000" rIns="90000" bIns="45000">
            <a:noAutofit/>
          </a:bodyPr>
          <a:lstStyle/>
          <a:p>
            <a:pPr algn="r">
              <a:lnSpc>
                <a:spcPct val="100000"/>
              </a:lnSpc>
            </a:pPr>
            <a:fld id="{639361B8-6CE1-4464-85D6-8A94DB4B96A0}"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414" name="TextShape 2"/>
          <p:cNvSpPr txBox="1"/>
          <p:nvPr/>
        </p:nvSpPr>
        <p:spPr>
          <a:xfrm>
            <a:off x="10128600" y="6378120"/>
            <a:ext cx="1439640" cy="479520"/>
          </a:xfrm>
          <a:prstGeom prst="rect">
            <a:avLst/>
          </a:prstGeom>
          <a:noFill/>
          <a:ln>
            <a:noFill/>
          </a:ln>
        </p:spPr>
        <p:txBody>
          <a:bodyPr lIns="90000" tIns="45000" rIns="90000" bIns="45000">
            <a:noAutofit/>
          </a:bodyPr>
          <a:lstStyle/>
          <a:p>
            <a:pPr algn="r">
              <a:lnSpc>
                <a:spcPct val="100000"/>
              </a:lnSpc>
            </a:pPr>
            <a:fld id="{1873543A-06C6-4998-B962-E92235BBD593}" type="slidenum">
              <a:rPr lang="fr-FR" sz="1870" b="0" strike="noStrike" spc="-1">
                <a:solidFill>
                  <a:srgbClr val="FF0000"/>
                </a:solidFill>
                <a:latin typeface="Arial"/>
                <a:ea typeface="DejaVu Sans"/>
              </a:rPr>
              <a:t>19</a:t>
            </a:fld>
            <a:endParaRPr lang="fr-FR" sz="1870" b="0" strike="noStrike" spc="-1">
              <a:latin typeface="Times New Roman"/>
            </a:endParaRPr>
          </a:p>
        </p:txBody>
      </p:sp>
      <p:pic>
        <p:nvPicPr>
          <p:cNvPr id="415" name="Image 8"/>
          <p:cNvPicPr/>
          <p:nvPr/>
        </p:nvPicPr>
        <p:blipFill>
          <a:blip r:embed="rId2"/>
          <a:stretch/>
        </p:blipFill>
        <p:spPr>
          <a:xfrm>
            <a:off x="0" y="0"/>
            <a:ext cx="12191760" cy="6857640"/>
          </a:xfrm>
          <a:prstGeom prst="rect">
            <a:avLst/>
          </a:prstGeom>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0" name="TextShape 1"/>
          <p:cNvSpPr txBox="1"/>
          <p:nvPr/>
        </p:nvSpPr>
        <p:spPr>
          <a:xfrm>
            <a:off x="8568360" y="6415200"/>
            <a:ext cx="1559520" cy="479520"/>
          </a:xfrm>
          <a:prstGeom prst="rect">
            <a:avLst/>
          </a:prstGeom>
          <a:noFill/>
          <a:ln>
            <a:noFill/>
          </a:ln>
        </p:spPr>
        <p:txBody>
          <a:bodyPr lIns="90000" tIns="45000" rIns="90000" bIns="45000">
            <a:noAutofit/>
          </a:bodyPr>
          <a:lstStyle/>
          <a:p>
            <a:pPr algn="r">
              <a:lnSpc>
                <a:spcPct val="100000"/>
              </a:lnSpc>
            </a:pPr>
            <a:fld id="{D5DCC4C0-8DAB-4A2E-9BAF-591D69BEF3FC}"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311" name="TextShape 2"/>
          <p:cNvSpPr txBox="1"/>
          <p:nvPr/>
        </p:nvSpPr>
        <p:spPr>
          <a:xfrm>
            <a:off x="10128600" y="6378120"/>
            <a:ext cx="1559520" cy="479520"/>
          </a:xfrm>
          <a:prstGeom prst="rect">
            <a:avLst/>
          </a:prstGeom>
          <a:noFill/>
          <a:ln>
            <a:noFill/>
          </a:ln>
        </p:spPr>
        <p:txBody>
          <a:bodyPr lIns="90000" tIns="45000" rIns="90000" bIns="45000">
            <a:noAutofit/>
          </a:bodyPr>
          <a:lstStyle/>
          <a:p>
            <a:pPr algn="r">
              <a:lnSpc>
                <a:spcPct val="100000"/>
              </a:lnSpc>
            </a:pPr>
            <a:fld id="{23684870-C324-4D03-8E52-2226E60847D0}" type="slidenum">
              <a:rPr lang="fr-FR" sz="1870" b="0" strike="noStrike" spc="-1">
                <a:solidFill>
                  <a:srgbClr val="FF0000"/>
                </a:solidFill>
                <a:latin typeface="Arial"/>
                <a:ea typeface="DejaVu Sans"/>
              </a:rPr>
              <a:t>2</a:t>
            </a:fld>
            <a:endParaRPr lang="fr-FR" sz="1870" b="0" strike="noStrike" spc="-1">
              <a:latin typeface="Times New Roman"/>
            </a:endParaRPr>
          </a:p>
        </p:txBody>
      </p:sp>
      <p:pic>
        <p:nvPicPr>
          <p:cNvPr id="312" name="Image 1"/>
          <p:cNvPicPr/>
          <p:nvPr/>
        </p:nvPicPr>
        <p:blipFill>
          <a:blip r:embed="rId2"/>
          <a:stretch/>
        </p:blipFill>
        <p:spPr>
          <a:xfrm>
            <a:off x="0" y="0"/>
            <a:ext cx="12191760" cy="6857640"/>
          </a:xfrm>
          <a:prstGeom prst="rect">
            <a:avLst/>
          </a:prstGeom>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6" name="CustomShape 1"/>
          <p:cNvSpPr/>
          <p:nvPr/>
        </p:nvSpPr>
        <p:spPr>
          <a:xfrm>
            <a:off x="2558880" y="696600"/>
            <a:ext cx="6941160" cy="909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fr-FR" sz="2670" b="1" strike="noStrike" spc="-1">
                <a:solidFill>
                  <a:srgbClr val="0C5076"/>
                </a:solidFill>
                <a:latin typeface="Arial"/>
                <a:ea typeface="DejaVu Sans"/>
              </a:rPr>
              <a:t>Finaliser le dossier </a:t>
            </a:r>
            <a:r>
              <a:rPr lang="fr-FR" sz="2670" b="1" u="sng" strike="noStrike" spc="-1">
                <a:solidFill>
                  <a:srgbClr val="0C5076"/>
                </a:solidFill>
                <a:uFillTx/>
                <a:latin typeface="Arial"/>
                <a:ea typeface="DejaVu Sans"/>
              </a:rPr>
              <a:t>et</a:t>
            </a:r>
            <a:r>
              <a:rPr lang="fr-FR" sz="2670" b="1" strike="noStrike" spc="-1">
                <a:solidFill>
                  <a:srgbClr val="0C5076"/>
                </a:solidFill>
                <a:latin typeface="Arial"/>
                <a:ea typeface="DejaVu Sans"/>
              </a:rPr>
              <a:t> Confirmer les vœux </a:t>
            </a:r>
            <a:endParaRPr lang="fr-FR" sz="2670" b="0" strike="noStrike" spc="-1">
              <a:latin typeface="Arial"/>
            </a:endParaRPr>
          </a:p>
        </p:txBody>
      </p:sp>
      <p:sp>
        <p:nvSpPr>
          <p:cNvPr id="417" name="CustomShape 2"/>
          <p:cNvSpPr/>
          <p:nvPr/>
        </p:nvSpPr>
        <p:spPr>
          <a:xfrm>
            <a:off x="512640" y="954720"/>
            <a:ext cx="11033640" cy="566028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120000"/>
              </a:lnSpc>
              <a:spcAft>
                <a:spcPts val="802"/>
              </a:spcAft>
            </a:pPr>
            <a:endParaRPr lang="fr-FR" sz="1800" b="0" strike="noStrike" spc="-1" dirty="0">
              <a:latin typeface="Arial"/>
            </a:endParaRPr>
          </a:p>
          <a:p>
            <a:pPr algn="ctr">
              <a:lnSpc>
                <a:spcPct val="120000"/>
              </a:lnSpc>
              <a:spcAft>
                <a:spcPts val="802"/>
              </a:spcAft>
            </a:pPr>
            <a:r>
              <a:rPr lang="fr-FR" sz="2140" b="1" strike="noStrike" spc="-1" dirty="0">
                <a:solidFill>
                  <a:srgbClr val="0C5076"/>
                </a:solidFill>
                <a:latin typeface="Arial"/>
                <a:ea typeface="DejaVu Sans"/>
              </a:rPr>
              <a:t>Pour que les vœux saisis deviennent définitifs, il faut obligatoirement :</a:t>
            </a:r>
            <a:endParaRPr lang="fr-FR" sz="2140" b="0" strike="noStrike" spc="-1" dirty="0">
              <a:latin typeface="Arial"/>
            </a:endParaRPr>
          </a:p>
          <a:p>
            <a:pPr marL="381240" indent="-379800">
              <a:lnSpc>
                <a:spcPct val="120000"/>
              </a:lnSpc>
              <a:spcAft>
                <a:spcPts val="802"/>
              </a:spcAft>
              <a:buClr>
                <a:srgbClr val="FF0000"/>
              </a:buClr>
              <a:buFont typeface="Wingdings" charset="2"/>
              <a:buChar char=""/>
            </a:pPr>
            <a:r>
              <a:rPr lang="fr-FR" sz="2140" b="1" strike="noStrike" spc="-1" dirty="0">
                <a:solidFill>
                  <a:srgbClr val="0C5076"/>
                </a:solidFill>
                <a:latin typeface="Arial"/>
                <a:ea typeface="DejaVu Sans"/>
              </a:rPr>
              <a:t>Compléter son dossier concernant: </a:t>
            </a:r>
            <a:endParaRPr lang="fr-FR" sz="2140" b="0" strike="noStrike" spc="-1" dirty="0">
              <a:latin typeface="Arial"/>
            </a:endParaRPr>
          </a:p>
          <a:p>
            <a:pPr marL="792360" lvl="1" indent="-456120">
              <a:lnSpc>
                <a:spcPct val="100000"/>
              </a:lnSpc>
              <a:spcAft>
                <a:spcPts val="1335"/>
              </a:spcAft>
              <a:buClr>
                <a:srgbClr val="0C5076"/>
              </a:buClr>
              <a:buFont typeface="Arial"/>
              <a:buChar char="•"/>
            </a:pPr>
            <a:r>
              <a:rPr lang="fr-FR" sz="2140" b="0" strike="noStrike" spc="-1" dirty="0">
                <a:solidFill>
                  <a:srgbClr val="0C5076"/>
                </a:solidFill>
                <a:latin typeface="Arial"/>
                <a:ea typeface="DejaVu Sans"/>
              </a:rPr>
              <a:t>La « </a:t>
            </a:r>
            <a:r>
              <a:rPr lang="fr-FR" sz="2140" b="1" strike="noStrike" spc="-1" dirty="0">
                <a:solidFill>
                  <a:srgbClr val="F28E65"/>
                </a:solidFill>
                <a:latin typeface="Arial"/>
                <a:ea typeface="DejaVu Sans"/>
              </a:rPr>
              <a:t>Lettre de motivation </a:t>
            </a:r>
            <a:r>
              <a:rPr lang="fr-FR" sz="2140" b="0" strike="noStrike" spc="-1" dirty="0">
                <a:solidFill>
                  <a:srgbClr val="0C5076"/>
                </a:solidFill>
                <a:latin typeface="Arial"/>
                <a:ea typeface="DejaVu Sans"/>
              </a:rPr>
              <a:t>»</a:t>
            </a:r>
            <a:endParaRPr lang="fr-FR" sz="2140" b="0" strike="noStrike" spc="-1" dirty="0">
              <a:latin typeface="Arial"/>
            </a:endParaRPr>
          </a:p>
          <a:p>
            <a:pPr marL="792360" lvl="1" indent="-456120">
              <a:lnSpc>
                <a:spcPct val="100000"/>
              </a:lnSpc>
              <a:spcAft>
                <a:spcPts val="1335"/>
              </a:spcAft>
              <a:buClr>
                <a:srgbClr val="0C5076"/>
              </a:buClr>
              <a:buFont typeface="Arial"/>
              <a:buChar char="•"/>
            </a:pPr>
            <a:r>
              <a:rPr lang="fr-FR" sz="2140" b="0" strike="noStrike" spc="-1" dirty="0">
                <a:solidFill>
                  <a:srgbClr val="0C5076"/>
                </a:solidFill>
                <a:latin typeface="Arial"/>
                <a:ea typeface="DejaVu Sans"/>
              </a:rPr>
              <a:t>Les « </a:t>
            </a:r>
            <a:r>
              <a:rPr lang="fr-FR" sz="2140" b="1" strike="noStrike" spc="-1" dirty="0">
                <a:solidFill>
                  <a:srgbClr val="F28E65"/>
                </a:solidFill>
                <a:latin typeface="Arial"/>
                <a:ea typeface="DejaVu Sans"/>
              </a:rPr>
              <a:t>Pièces complémentaires »  </a:t>
            </a:r>
            <a:r>
              <a:rPr lang="fr-FR" sz="2140" b="0" strike="noStrike" spc="-1" dirty="0">
                <a:solidFill>
                  <a:srgbClr val="0C5076"/>
                </a:solidFill>
                <a:latin typeface="Arial"/>
                <a:ea typeface="DejaVu Sans"/>
              </a:rPr>
              <a:t>demandées pour </a:t>
            </a:r>
            <a:r>
              <a:rPr lang="fr-FR" sz="2140" b="1" strike="noStrike" spc="-1" dirty="0">
                <a:solidFill>
                  <a:srgbClr val="0C5076"/>
                </a:solidFill>
                <a:latin typeface="Arial"/>
                <a:ea typeface="DejaVu Sans"/>
              </a:rPr>
              <a:t>certaines</a:t>
            </a:r>
            <a:r>
              <a:rPr lang="fr-FR" sz="2140" b="0" strike="noStrike" spc="-1" dirty="0">
                <a:solidFill>
                  <a:srgbClr val="0C5076"/>
                </a:solidFill>
                <a:latin typeface="Arial"/>
                <a:ea typeface="DejaVu Sans"/>
              </a:rPr>
              <a:t> formations: CV, attestations, …</a:t>
            </a:r>
            <a:endParaRPr lang="fr-FR" sz="2140" b="0" strike="noStrike" spc="-1" dirty="0">
              <a:latin typeface="Arial"/>
            </a:endParaRPr>
          </a:p>
          <a:p>
            <a:pPr marL="792360" lvl="1" indent="-456120">
              <a:lnSpc>
                <a:spcPct val="100000"/>
              </a:lnSpc>
              <a:spcAft>
                <a:spcPts val="1335"/>
              </a:spcAft>
              <a:buClr>
                <a:srgbClr val="0C5076"/>
              </a:buClr>
              <a:buFont typeface="Arial"/>
              <a:buChar char="•"/>
            </a:pPr>
            <a:r>
              <a:rPr lang="fr-FR" sz="2140" b="0" strike="noStrike" spc="-1" dirty="0">
                <a:solidFill>
                  <a:srgbClr val="0C5076"/>
                </a:solidFill>
                <a:latin typeface="Arial"/>
                <a:ea typeface="DejaVu Sans"/>
              </a:rPr>
              <a:t>Les « </a:t>
            </a:r>
            <a:r>
              <a:rPr lang="fr-FR" sz="2140" b="1" strike="noStrike" spc="-1" dirty="0">
                <a:solidFill>
                  <a:srgbClr val="F28E65"/>
                </a:solidFill>
                <a:latin typeface="Arial"/>
                <a:ea typeface="DejaVu Sans"/>
              </a:rPr>
              <a:t>Activités et centres d’intérêt </a:t>
            </a:r>
            <a:r>
              <a:rPr lang="fr-FR" sz="2140" b="0" strike="noStrike" spc="-1" dirty="0">
                <a:solidFill>
                  <a:srgbClr val="0C5076"/>
                </a:solidFill>
                <a:latin typeface="Arial"/>
                <a:ea typeface="DejaVu Sans"/>
              </a:rPr>
              <a:t>» : un atout pour se démarquer (CVL, engagement associatif, stages, job, pratiques culturelles ou sportives).</a:t>
            </a:r>
            <a:endParaRPr lang="fr-FR" sz="2140" b="0" strike="noStrike" spc="-1" dirty="0">
              <a:latin typeface="Arial"/>
            </a:endParaRPr>
          </a:p>
          <a:p>
            <a:pPr marL="381240" indent="-379800">
              <a:lnSpc>
                <a:spcPct val="120000"/>
              </a:lnSpc>
              <a:spcAft>
                <a:spcPts val="802"/>
              </a:spcAft>
              <a:buClr>
                <a:srgbClr val="FF0000"/>
              </a:buClr>
              <a:buFont typeface="Wingdings" charset="2"/>
              <a:buChar char=""/>
            </a:pPr>
            <a:r>
              <a:rPr lang="fr-FR" sz="2140" b="1" strike="noStrike" spc="-1" dirty="0">
                <a:solidFill>
                  <a:srgbClr val="0C5076"/>
                </a:solidFill>
                <a:latin typeface="Arial"/>
                <a:ea typeface="DejaVu Sans"/>
              </a:rPr>
              <a:t>Confirmer chacun de vos vœux</a:t>
            </a:r>
            <a:endParaRPr lang="fr-FR" sz="2140" b="0" strike="noStrike" spc="-1" dirty="0">
              <a:latin typeface="Arial"/>
            </a:endParaRPr>
          </a:p>
          <a:p>
            <a:pPr>
              <a:lnSpc>
                <a:spcPct val="100000"/>
              </a:lnSpc>
              <a:spcAft>
                <a:spcPts val="666"/>
              </a:spcAft>
            </a:pPr>
            <a:endParaRPr lang="fr-FR" sz="2140" b="0" strike="noStrike" spc="-1" dirty="0">
              <a:latin typeface="Arial"/>
            </a:endParaRPr>
          </a:p>
        </p:txBody>
      </p:sp>
      <p:sp>
        <p:nvSpPr>
          <p:cNvPr id="418" name="CustomShape 3"/>
          <p:cNvSpPr/>
          <p:nvPr/>
        </p:nvSpPr>
        <p:spPr>
          <a:xfrm>
            <a:off x="253800" y="5230440"/>
            <a:ext cx="11551320" cy="681840"/>
          </a:xfrm>
          <a:prstGeom prst="roundRect">
            <a:avLst>
              <a:gd name="adj" fmla="val 16667"/>
            </a:avLst>
          </a:prstGeom>
          <a:solidFill>
            <a:srgbClr val="0C5076"/>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119880" tIns="60120" rIns="119880" bIns="60120" anchor="ctr">
            <a:noAutofit/>
          </a:bodyPr>
          <a:lstStyle/>
          <a:p>
            <a:pPr algn="ctr">
              <a:lnSpc>
                <a:spcPct val="100000"/>
              </a:lnSpc>
            </a:pPr>
            <a:r>
              <a:rPr lang="fr-FR" sz="2140" b="1" strike="noStrike" spc="-1">
                <a:solidFill>
                  <a:srgbClr val="FFFFFF"/>
                </a:solidFill>
                <a:latin typeface="Arial"/>
                <a:ea typeface="DejaVu Sans"/>
              </a:rPr>
              <a:t>Un vœu non confirmé avant le 3 avril 2024 ne sera pas examiné par la formation</a:t>
            </a:r>
            <a:endParaRPr lang="fr-FR" sz="2140" b="0" strike="noStrike" spc="-1">
              <a:latin typeface="Arial"/>
            </a:endParaRPr>
          </a:p>
        </p:txBody>
      </p:sp>
      <p:sp>
        <p:nvSpPr>
          <p:cNvPr id="419" name="CustomShape 4"/>
          <p:cNvSpPr/>
          <p:nvPr/>
        </p:nvSpPr>
        <p:spPr>
          <a:xfrm>
            <a:off x="105480" y="96120"/>
            <a:ext cx="3398040" cy="560520"/>
          </a:xfrm>
          <a:prstGeom prst="roundRect">
            <a:avLst>
              <a:gd name="adj" fmla="val 16667"/>
            </a:avLst>
          </a:prstGeom>
          <a:solidFill>
            <a:srgbClr val="A6A6A6"/>
          </a:solidFill>
          <a:ln w="25560">
            <a:solidFill>
              <a:srgbClr val="0C5076"/>
            </a:solidFill>
            <a:round/>
          </a:ln>
        </p:spPr>
        <p:style>
          <a:lnRef idx="0">
            <a:scrgbClr r="0" g="0" b="0"/>
          </a:lnRef>
          <a:fillRef idx="0">
            <a:scrgbClr r="0" g="0" b="0"/>
          </a:fillRef>
          <a:effectRef idx="0">
            <a:scrgbClr r="0" g="0" b="0"/>
          </a:effectRef>
          <a:fontRef idx="minor"/>
        </p:style>
        <p:txBody>
          <a:bodyPr lIns="0" tIns="0" rIns="0" bIns="0" anchor="ctr">
            <a:noAutofit/>
          </a:bodyPr>
          <a:lstStyle/>
          <a:p>
            <a:pPr>
              <a:lnSpc>
                <a:spcPct val="100000"/>
              </a:lnSpc>
            </a:pPr>
            <a:r>
              <a:rPr lang="fr-FR" sz="2400" b="1" strike="noStrike" spc="-1">
                <a:solidFill>
                  <a:srgbClr val="FFFFFF"/>
                </a:solidFill>
                <a:latin typeface="Arial"/>
                <a:ea typeface="DejaVu Sans"/>
              </a:rPr>
              <a:t>  3 avril dernier jour</a:t>
            </a:r>
            <a:endParaRPr lang="fr-FR" sz="2400" b="0" strike="noStrike" spc="-1">
              <a:latin typeface="Arial"/>
            </a:endParaRPr>
          </a:p>
        </p:txBody>
      </p:sp>
      <p:sp>
        <p:nvSpPr>
          <p:cNvPr id="420" name="CustomShape 5"/>
          <p:cNvSpPr/>
          <p:nvPr/>
        </p:nvSpPr>
        <p:spPr>
          <a:xfrm>
            <a:off x="277020" y="5286600"/>
            <a:ext cx="471240" cy="569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spAutoFit/>
          </a:bodyPr>
          <a:lstStyle/>
          <a:p>
            <a:pPr>
              <a:lnSpc>
                <a:spcPct val="100000"/>
              </a:lnSpc>
            </a:pPr>
            <a:r>
              <a:rPr lang="fr-FR" sz="3740" b="1" strike="noStrike" spc="-1" dirty="0">
                <a:solidFill>
                  <a:srgbClr val="FF0000"/>
                </a:solidFill>
                <a:latin typeface="Wingdings"/>
                <a:ea typeface="DejaVu Sans"/>
              </a:rPr>
              <a:t></a:t>
            </a:r>
            <a:endParaRPr lang="fr-FR" sz="3740" b="0" strike="noStrike" spc="-1" dirty="0">
              <a:latin typeface="Arial"/>
            </a:endParaRPr>
          </a:p>
        </p:txBody>
      </p:sp>
      <p:sp>
        <p:nvSpPr>
          <p:cNvPr id="421" name="CustomShape 6"/>
          <p:cNvSpPr/>
          <p:nvPr/>
        </p:nvSpPr>
        <p:spPr>
          <a:xfrm>
            <a:off x="11922840" y="6537600"/>
            <a:ext cx="240840" cy="3193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noAutofit/>
          </a:bodyPr>
          <a:lstStyle/>
          <a:p>
            <a:pPr algn="r">
              <a:lnSpc>
                <a:spcPct val="100000"/>
              </a:lnSpc>
            </a:pPr>
            <a:fld id="{FE141FA0-E9D8-409A-9147-B2B90980E701}" type="slidenum">
              <a:rPr lang="fr-FR" sz="1340" b="0" strike="noStrike" spc="-1">
                <a:solidFill>
                  <a:srgbClr val="FF0000"/>
                </a:solidFill>
                <a:latin typeface="Arial"/>
                <a:ea typeface="DejaVu Sans"/>
              </a:rPr>
              <a:t>20</a:t>
            </a:fld>
            <a:endParaRPr lang="fr-FR" sz="1340" b="0" strike="noStrike" spc="-1">
              <a:latin typeface="Arial"/>
            </a:endParaRPr>
          </a:p>
        </p:txBody>
      </p:sp>
      <p:sp>
        <p:nvSpPr>
          <p:cNvPr id="422" name="CustomShape 7"/>
          <p:cNvSpPr/>
          <p:nvPr/>
        </p:nvSpPr>
        <p:spPr>
          <a:xfrm>
            <a:off x="2864160" y="84960"/>
            <a:ext cx="639720" cy="569520"/>
          </a:xfrm>
          <a:prstGeom prst="rect">
            <a:avLst/>
          </a:prstGeom>
          <a:noFill/>
          <a:ln>
            <a:noFill/>
          </a:ln>
        </p:spPr>
        <p:style>
          <a:lnRef idx="0">
            <a:scrgbClr r="0" g="0" b="0"/>
          </a:lnRef>
          <a:fillRef idx="0">
            <a:scrgbClr r="0" g="0" b="0"/>
          </a:fillRef>
          <a:effectRef idx="0">
            <a:scrgbClr r="0" g="0" b="0"/>
          </a:effectRef>
          <a:fontRef idx="minor"/>
        </p:style>
        <p:txBody>
          <a:bodyPr lIns="0" tIns="0" rIns="0" bIns="0" anchor="ctr" anchorCtr="1">
            <a:spAutoFit/>
          </a:bodyPr>
          <a:lstStyle/>
          <a:p>
            <a:pPr>
              <a:lnSpc>
                <a:spcPct val="100000"/>
              </a:lnSpc>
            </a:pPr>
            <a:r>
              <a:rPr lang="fr-FR" sz="3740" b="1" strike="noStrike" spc="-1">
                <a:solidFill>
                  <a:srgbClr val="FF0000"/>
                </a:solidFill>
                <a:latin typeface="Wingdings"/>
                <a:ea typeface="DejaVu Sans"/>
              </a:rPr>
              <a:t></a:t>
            </a:r>
            <a:endParaRPr lang="fr-FR" sz="3740" b="0" strike="noStrike" spc="-1">
              <a:latin typeface="Arial"/>
            </a:endParaRPr>
          </a:p>
        </p:txBody>
      </p:sp>
    </p:spTree>
  </p:cSld>
  <p:clrMapOvr>
    <a:masterClrMapping/>
  </p:clrMapOvr>
  <p:timing>
    <p:tnLst>
      <p:par>
        <p:cTn id="1" dur="indefinite" restart="never" nodeType="tmRoot">
          <p:childTnLst>
            <p:seq>
              <p:cTn id="2" dur="indefinite" nodeType="mainSeq">
                <p:childTnLst>
                  <p:par>
                    <p:cTn id="3" fill="hold">
                      <p:stCondLst>
                        <p:cond delay="0"/>
                      </p:stCondLst>
                      <p:childTnLst>
                        <p:par>
                          <p:cTn id="4" fill="hold">
                            <p:stCondLst>
                              <p:cond delay="0"/>
                            </p:stCondLst>
                            <p:childTnLst>
                              <p:par>
                                <p:cTn id="5" presetID="45" presetClass="entr" fill="hold" nodeType="withEffect">
                                  <p:stCondLst>
                                    <p:cond delay="0"/>
                                  </p:stCondLst>
                                  <p:childTnLst>
                                    <p:set>
                                      <p:cBhvr>
                                        <p:cTn id="6" dur="1" fill="hold">
                                          <p:stCondLst>
                                            <p:cond delay="0"/>
                                          </p:stCondLst>
                                        </p:cTn>
                                        <p:tgtEl>
                                          <p:spTgt spid="422"/>
                                        </p:tgtEl>
                                        <p:attrNameLst>
                                          <p:attrName>style.visibility</p:attrName>
                                        </p:attrNameLst>
                                      </p:cBhvr>
                                      <p:to>
                                        <p:strVal val="visible"/>
                                      </p:to>
                                    </p:set>
                                    <p:animEffect transition="in" filter="fade">
                                      <p:cBhvr additive="repl">
                                        <p:cTn id="7" dur="2000"/>
                                        <p:tgtEl>
                                          <p:spTgt spid="422"/>
                                        </p:tgtEl>
                                      </p:cBhvr>
                                    </p:animEffect>
                                    <p:anim calcmode="lin" valueType="num">
                                      <p:cBhvr additive="repl">
                                        <p:cTn id="8" dur="2000" fill="hold"/>
                                        <p:tgtEl>
                                          <p:spTgt spid="422"/>
                                        </p:tgtEl>
                                        <p:attrNameLst>
                                          <p:attrName>ppt_w</p:attrName>
                                        </p:attrNameLst>
                                      </p:cBhvr>
                                      <p:tavLst>
                                        <p:tav tm="0" fmla="width*sin(2.5*pi*$)">
                                          <p:val>
                                            <p:strVal val="0"/>
                                          </p:val>
                                        </p:tav>
                                        <p:tav tm="100000" fmla="width*sin(2.5*pi*$)">
                                          <p:val>
                                            <p:strVal val="1"/>
                                          </p:val>
                                        </p:tav>
                                      </p:tavLst>
                                    </p:anim>
                                    <p:anim calcmode="lin" valueType="num">
                                      <p:cBhvr additive="repl">
                                        <p:cTn id="9" dur="2000" fill="hold"/>
                                        <p:tgtEl>
                                          <p:spTgt spid="422"/>
                                        </p:tgtEl>
                                        <p:attrNameLst>
                                          <p:attrName>ppt_h</p:attrName>
                                        </p:attrNameLst>
                                      </p:cBhvr>
                                      <p:tavLst>
                                        <p:tav tm="0">
                                          <p:val>
                                            <p:strVal val="#ppt_h"/>
                                          </p:val>
                                        </p:tav>
                                        <p:tav tm="100000">
                                          <p:val>
                                            <p:strVal val="#ppt_h"/>
                                          </p:val>
                                        </p:tav>
                                      </p:tavLst>
                                    </p:anim>
                                  </p:childTnLst>
                                </p:cTn>
                              </p:par>
                              <p:par>
                                <p:cTn id="10" presetID="45" presetClass="entr" fill="hold" nodeType="withEffect">
                                  <p:stCondLst>
                                    <p:cond delay="0"/>
                                  </p:stCondLst>
                                  <p:childTnLst>
                                    <p:set>
                                      <p:cBhvr>
                                        <p:cTn id="11" dur="1" fill="hold">
                                          <p:stCondLst>
                                            <p:cond delay="0"/>
                                          </p:stCondLst>
                                        </p:cTn>
                                        <p:tgtEl>
                                          <p:spTgt spid="420"/>
                                        </p:tgtEl>
                                        <p:attrNameLst>
                                          <p:attrName>style.visibility</p:attrName>
                                        </p:attrNameLst>
                                      </p:cBhvr>
                                      <p:to>
                                        <p:strVal val="visible"/>
                                      </p:to>
                                    </p:set>
                                    <p:animEffect transition="in" filter="fade">
                                      <p:cBhvr additive="repl">
                                        <p:cTn id="12" dur="2000"/>
                                        <p:tgtEl>
                                          <p:spTgt spid="420"/>
                                        </p:tgtEl>
                                      </p:cBhvr>
                                    </p:animEffect>
                                    <p:anim calcmode="lin" valueType="num">
                                      <p:cBhvr additive="repl">
                                        <p:cTn id="13" dur="2000" fill="hold"/>
                                        <p:tgtEl>
                                          <p:spTgt spid="420"/>
                                        </p:tgtEl>
                                        <p:attrNameLst>
                                          <p:attrName>ppt_w</p:attrName>
                                        </p:attrNameLst>
                                      </p:cBhvr>
                                      <p:tavLst>
                                        <p:tav tm="0" fmla="width*sin(2.5*pi*$)">
                                          <p:val>
                                            <p:strVal val="0"/>
                                          </p:val>
                                        </p:tav>
                                        <p:tav tm="100000" fmla="width*sin(2.5*pi*$)">
                                          <p:val>
                                            <p:strVal val="1"/>
                                          </p:val>
                                        </p:tav>
                                      </p:tavLst>
                                    </p:anim>
                                    <p:anim calcmode="lin" valueType="num">
                                      <p:cBhvr additive="repl">
                                        <p:cTn id="14" dur="2000" fill="hold"/>
                                        <p:tgtEl>
                                          <p:spTgt spid="420"/>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3" name="CustomShape 1"/>
          <p:cNvSpPr/>
          <p:nvPr/>
        </p:nvSpPr>
        <p:spPr>
          <a:xfrm>
            <a:off x="520560" y="116640"/>
            <a:ext cx="11282040" cy="719280"/>
          </a:xfrm>
          <a:prstGeom prst="roundRect">
            <a:avLst>
              <a:gd name="adj" fmla="val 16667"/>
            </a:avLst>
          </a:prstGeom>
          <a:noFill/>
          <a:ln w="12600">
            <a:noFill/>
          </a:ln>
        </p:spPr>
        <p:style>
          <a:lnRef idx="0">
            <a:scrgbClr r="0" g="0" b="0"/>
          </a:lnRef>
          <a:fillRef idx="0">
            <a:scrgbClr r="0" g="0" b="0"/>
          </a:fillRef>
          <a:effectRef idx="0">
            <a:scrgbClr r="0" g="0" b="0"/>
          </a:effectRef>
          <a:fontRef idx="minor"/>
        </p:style>
        <p:txBody>
          <a:bodyPr lIns="122040" tIns="60840" rIns="122040" bIns="60840" anchor="ctr">
            <a:noAutofit/>
          </a:bodyPr>
          <a:lstStyle/>
          <a:p>
            <a:pPr algn="ctr">
              <a:lnSpc>
                <a:spcPct val="100000"/>
              </a:lnSpc>
            </a:pPr>
            <a:r>
              <a:rPr lang="fr-FR" sz="2400" b="1" strike="noStrike" spc="-1">
                <a:solidFill>
                  <a:srgbClr val="000091"/>
                </a:solidFill>
                <a:latin typeface="Arial"/>
                <a:ea typeface="DejaVu Sans"/>
              </a:rPr>
              <a:t>Comment les formations examinent les candidatures ?</a:t>
            </a:r>
            <a:endParaRPr lang="fr-FR" sz="2400" b="0" strike="noStrike" spc="-1">
              <a:latin typeface="Arial"/>
            </a:endParaRPr>
          </a:p>
        </p:txBody>
      </p:sp>
      <p:sp>
        <p:nvSpPr>
          <p:cNvPr id="424" name="CustomShape 2"/>
          <p:cNvSpPr/>
          <p:nvPr/>
        </p:nvSpPr>
        <p:spPr>
          <a:xfrm>
            <a:off x="727920" y="868680"/>
            <a:ext cx="10286280" cy="3949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2000" b="0" strike="noStrike" spc="-1">
                <a:solidFill>
                  <a:srgbClr val="283C55"/>
                </a:solidFill>
                <a:latin typeface="Arial"/>
                <a:ea typeface="DejaVu Sans"/>
              </a:rPr>
              <a:t>Les modalités d’examen sont affichées pour chaque formation:</a:t>
            </a:r>
            <a:endParaRPr lang="fr-FR" sz="2000" b="0" strike="noStrike" spc="-1">
              <a:latin typeface="Arial"/>
            </a:endParaRPr>
          </a:p>
        </p:txBody>
      </p:sp>
      <p:sp>
        <p:nvSpPr>
          <p:cNvPr id="425" name="CustomShape 3"/>
          <p:cNvSpPr/>
          <p:nvPr/>
        </p:nvSpPr>
        <p:spPr>
          <a:xfrm>
            <a:off x="373680" y="1301040"/>
            <a:ext cx="11444040" cy="555660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normAutofit fontScale="40000" lnSpcReduction="20000"/>
          </a:bodyPr>
          <a:lstStyle/>
          <a:p>
            <a:pPr marL="228600" indent="-227880">
              <a:lnSpc>
                <a:spcPct val="120000"/>
              </a:lnSpc>
              <a:spcBef>
                <a:spcPts val="1001"/>
              </a:spcBef>
              <a:buClr>
                <a:srgbClr val="000000"/>
              </a:buClr>
              <a:buFont typeface="Wingdings" charset="2"/>
              <a:buChar char=""/>
            </a:pPr>
            <a:r>
              <a:rPr lang="fr-FR" sz="5000" b="1" strike="noStrike" spc="-1" dirty="0">
                <a:solidFill>
                  <a:schemeClr val="accent6">
                    <a:lumMod val="75000"/>
                  </a:schemeClr>
                </a:solidFill>
                <a:latin typeface="Arial"/>
                <a:ea typeface="DejaVu Sans"/>
              </a:rPr>
              <a:t>Dans les formations sélectives (CPGE, BUT, BTS, écoles, IFSI…)</a:t>
            </a:r>
            <a:endParaRPr lang="fr-FR" sz="5000" b="0" strike="noStrike" spc="-1" dirty="0">
              <a:solidFill>
                <a:schemeClr val="accent6">
                  <a:lumMod val="75000"/>
                </a:schemeClr>
              </a:solidFill>
              <a:latin typeface="Arial"/>
            </a:endParaRPr>
          </a:p>
          <a:p>
            <a:pPr algn="just">
              <a:lnSpc>
                <a:spcPct val="170000"/>
              </a:lnSpc>
              <a:spcBef>
                <a:spcPts val="1001"/>
              </a:spcBef>
            </a:pPr>
            <a:r>
              <a:rPr lang="fr-FR" sz="5000" b="0" strike="noStrike" spc="-1" dirty="0">
                <a:solidFill>
                  <a:srgbClr val="3E5C83"/>
                </a:solidFill>
                <a:latin typeface="Arial"/>
                <a:ea typeface="DejaVu Sans"/>
              </a:rPr>
              <a:t>L’admission se fait sur dossier et, dans certains cas, à des épreuves écrites et/ou orales dont le calendrier et les modalités sont affichés aux candidats (rubrique « consulter les modalités de candidature ») </a:t>
            </a:r>
            <a:endParaRPr lang="fr-FR" sz="5000" b="0" strike="noStrike" spc="-1" dirty="0">
              <a:latin typeface="Arial"/>
            </a:endParaRPr>
          </a:p>
          <a:p>
            <a:pPr marL="228600" indent="-227880" algn="just">
              <a:lnSpc>
                <a:spcPct val="170000"/>
              </a:lnSpc>
              <a:spcBef>
                <a:spcPts val="1001"/>
              </a:spcBef>
              <a:buClr>
                <a:srgbClr val="000000"/>
              </a:buClr>
              <a:buFont typeface="Wingdings" charset="2"/>
              <a:buChar char=""/>
            </a:pPr>
            <a:r>
              <a:rPr lang="fr-FR" sz="5000" b="1" strike="noStrike" spc="-1" dirty="0">
                <a:solidFill>
                  <a:schemeClr val="accent6">
                    <a:lumMod val="75000"/>
                  </a:schemeClr>
                </a:solidFill>
                <a:latin typeface="Arial"/>
                <a:ea typeface="DejaVu Sans"/>
              </a:rPr>
              <a:t>Dans les formations non sélectives (licences, LAS, PPPE et PASS)</a:t>
            </a:r>
            <a:endParaRPr lang="fr-FR" sz="5000" b="0" strike="noStrike" spc="-1" dirty="0">
              <a:solidFill>
                <a:schemeClr val="accent6">
                  <a:lumMod val="75000"/>
                </a:schemeClr>
              </a:solidFill>
              <a:latin typeface="Arial"/>
            </a:endParaRPr>
          </a:p>
          <a:p>
            <a:pPr marL="228600" indent="-227880" algn="just">
              <a:lnSpc>
                <a:spcPct val="170000"/>
              </a:lnSpc>
              <a:spcBef>
                <a:spcPts val="1001"/>
              </a:spcBef>
              <a:buClr>
                <a:srgbClr val="000000"/>
              </a:buClr>
              <a:buFont typeface="Arial"/>
              <a:buChar char="•"/>
            </a:pPr>
            <a:r>
              <a:rPr lang="fr-FR" sz="5000" b="0" strike="noStrike" spc="-1" dirty="0">
                <a:solidFill>
                  <a:srgbClr val="3E5C83"/>
                </a:solidFill>
                <a:latin typeface="Arial"/>
                <a:ea typeface="DejaVu Sans"/>
              </a:rPr>
              <a:t>Un lycéen peut </a:t>
            </a:r>
            <a:r>
              <a:rPr lang="fr-FR" sz="5000" b="1" strike="noStrike" spc="-1" dirty="0">
                <a:solidFill>
                  <a:schemeClr val="accent6">
                    <a:lumMod val="75000"/>
                  </a:schemeClr>
                </a:solidFill>
                <a:latin typeface="Arial"/>
                <a:ea typeface="DejaVu Sans"/>
              </a:rPr>
              <a:t>accéder à la licence de son choix à l’université, dans la limite des capacités d’accueil</a:t>
            </a:r>
            <a:r>
              <a:rPr lang="fr-FR" sz="5000" b="1" strike="noStrike" spc="-1" dirty="0">
                <a:solidFill>
                  <a:srgbClr val="FF0000"/>
                </a:solidFill>
                <a:latin typeface="Arial"/>
                <a:ea typeface="DejaVu Sans"/>
              </a:rPr>
              <a:t> </a:t>
            </a:r>
            <a:r>
              <a:rPr lang="fr-FR" sz="5000" b="0" strike="noStrike" spc="-1" dirty="0">
                <a:solidFill>
                  <a:srgbClr val="3E5C83"/>
                </a:solidFill>
                <a:latin typeface="Arial"/>
                <a:ea typeface="DejaVu Sans"/>
              </a:rPr>
              <a:t>sinon la commission d’examen des vœux étudie les dossiers et vérifie leur adéquation avec la formation demandée afin de les classer </a:t>
            </a:r>
            <a:endParaRPr lang="fr-FR" sz="5000" b="0" strike="noStrike" spc="-1" dirty="0">
              <a:latin typeface="Arial"/>
            </a:endParaRPr>
          </a:p>
          <a:p>
            <a:pPr marL="228600" indent="-227880" algn="just">
              <a:lnSpc>
                <a:spcPct val="170000"/>
              </a:lnSpc>
              <a:spcBef>
                <a:spcPts val="1001"/>
              </a:spcBef>
              <a:buClr>
                <a:srgbClr val="000000"/>
              </a:buClr>
              <a:buFont typeface="Arial"/>
              <a:buChar char="•"/>
            </a:pPr>
            <a:r>
              <a:rPr lang="fr-FR" sz="5000" b="0" strike="noStrike" spc="-1" dirty="0">
                <a:solidFill>
                  <a:srgbClr val="3E5C83"/>
                </a:solidFill>
                <a:latin typeface="Arial"/>
                <a:ea typeface="DejaVu Sans"/>
              </a:rPr>
              <a:t>L’université peut conditionner l'admission (réponse « oui-si ») d’un candidat au suivi d’un dispositif de réussite (remise à niveau, tutorat…) afin de l’aider et de favoriser sa réussite </a:t>
            </a:r>
            <a:endParaRPr lang="fr-FR" sz="5000" b="0" strike="noStrike" spc="-1" dirty="0">
              <a:latin typeface="Arial"/>
            </a:endParaRPr>
          </a:p>
          <a:p>
            <a:pPr>
              <a:lnSpc>
                <a:spcPct val="120000"/>
              </a:lnSpc>
              <a:spcBef>
                <a:spcPts val="1001"/>
              </a:spcBef>
            </a:pPr>
            <a:endParaRPr lang="fr-FR" sz="5000" b="0" strike="noStrike" spc="-1" dirty="0">
              <a:latin typeface="Arial"/>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6" name="CustomShape 1"/>
          <p:cNvSpPr/>
          <p:nvPr/>
        </p:nvSpPr>
        <p:spPr>
          <a:xfrm>
            <a:off x="2067840" y="373320"/>
            <a:ext cx="7852680" cy="8215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ctr">
              <a:lnSpc>
                <a:spcPct val="100000"/>
              </a:lnSpc>
            </a:pPr>
            <a:r>
              <a:rPr lang="fr-FR" sz="2400" b="1" strike="noStrike" spc="-1">
                <a:solidFill>
                  <a:srgbClr val="3E5C83"/>
                </a:solidFill>
                <a:latin typeface="Arial"/>
                <a:ea typeface="DejaVu Sans"/>
              </a:rPr>
              <a:t>Les éléments transmis aux établissements</a:t>
            </a:r>
            <a:br/>
            <a:endParaRPr lang="fr-FR" sz="2400" b="0" strike="noStrike" spc="-1">
              <a:latin typeface="Arial"/>
            </a:endParaRPr>
          </a:p>
        </p:txBody>
      </p:sp>
      <p:sp>
        <p:nvSpPr>
          <p:cNvPr id="427" name="CustomShape 2"/>
          <p:cNvSpPr/>
          <p:nvPr/>
        </p:nvSpPr>
        <p:spPr>
          <a:xfrm>
            <a:off x="548640" y="1204200"/>
            <a:ext cx="11952000" cy="5630857"/>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marL="380880" indent="-287280" algn="just">
              <a:lnSpc>
                <a:spcPct val="150000"/>
              </a:lnSpc>
              <a:spcBef>
                <a:spcPts val="400"/>
              </a:spcBef>
              <a:buClr>
                <a:srgbClr val="FF6600"/>
              </a:buClr>
              <a:buFont typeface="Wingdings" charset="2"/>
              <a:buChar char=""/>
            </a:pPr>
            <a:r>
              <a:rPr lang="fr-FR" sz="2000" b="0" strike="noStrike" spc="-1" dirty="0">
                <a:solidFill>
                  <a:srgbClr val="3E5C83"/>
                </a:solidFill>
                <a:latin typeface="Arial"/>
                <a:ea typeface="DejaVu Sans"/>
              </a:rPr>
              <a:t>Les rubriques :  </a:t>
            </a:r>
            <a:r>
              <a:rPr lang="fr-FR" sz="2000" strike="noStrike" spc="-1" dirty="0">
                <a:solidFill>
                  <a:schemeClr val="accent6"/>
                </a:solidFill>
                <a:latin typeface="Arial"/>
                <a:ea typeface="DejaVu Sans"/>
              </a:rPr>
              <a:t>Let</a:t>
            </a:r>
            <a:r>
              <a:rPr lang="fr-FR" sz="2000" b="0" strike="noStrike" spc="-1" dirty="0">
                <a:solidFill>
                  <a:schemeClr val="accent6"/>
                </a:solidFill>
                <a:latin typeface="Arial"/>
                <a:ea typeface="DejaVu Sans"/>
              </a:rPr>
              <a:t>tr</a:t>
            </a:r>
            <a:r>
              <a:rPr lang="fr-FR" sz="2000" b="0" strike="noStrike" spc="-1" dirty="0">
                <a:solidFill>
                  <a:srgbClr val="FF6600"/>
                </a:solidFill>
                <a:latin typeface="Arial"/>
                <a:ea typeface="DejaVu Sans"/>
              </a:rPr>
              <a:t>e de motivation si demandée et Activités et centres d’intérêt </a:t>
            </a:r>
            <a:endParaRPr lang="fr-FR" sz="2000" b="0" strike="noStrike" spc="-1" dirty="0">
              <a:latin typeface="Arial"/>
            </a:endParaRPr>
          </a:p>
          <a:p>
            <a:pPr marL="380880" indent="-287280" algn="just">
              <a:lnSpc>
                <a:spcPct val="150000"/>
              </a:lnSpc>
              <a:spcBef>
                <a:spcPts val="400"/>
              </a:spcBef>
              <a:buClr>
                <a:srgbClr val="FF6600"/>
              </a:buClr>
              <a:buFont typeface="Wingdings" charset="2"/>
              <a:buChar char=""/>
            </a:pPr>
            <a:r>
              <a:rPr lang="fr-FR" sz="2000" b="0" strike="noStrike" spc="-1" dirty="0">
                <a:solidFill>
                  <a:srgbClr val="3E5C83"/>
                </a:solidFill>
                <a:latin typeface="Arial"/>
                <a:ea typeface="DejaVu Sans"/>
              </a:rPr>
              <a:t>Les</a:t>
            </a:r>
            <a:r>
              <a:rPr lang="fr-FR" sz="2000" b="0" strike="noStrike" spc="-1" dirty="0">
                <a:solidFill>
                  <a:srgbClr val="FF6600"/>
                </a:solidFill>
                <a:latin typeface="Arial"/>
                <a:ea typeface="DejaVu Sans"/>
              </a:rPr>
              <a:t> pièces complémentaires demandées </a:t>
            </a:r>
            <a:r>
              <a:rPr lang="fr-FR" sz="2000" b="0" strike="noStrike" spc="-1" dirty="0">
                <a:solidFill>
                  <a:srgbClr val="3E5C83"/>
                </a:solidFill>
                <a:latin typeface="Arial"/>
                <a:ea typeface="DejaVu Sans"/>
              </a:rPr>
              <a:t>par certaines formations</a:t>
            </a:r>
            <a:endParaRPr lang="fr-FR" sz="2000" b="0" strike="noStrike" spc="-1" dirty="0">
              <a:latin typeface="Arial"/>
            </a:endParaRPr>
          </a:p>
          <a:p>
            <a:pPr marL="380880" indent="-287280" algn="just">
              <a:lnSpc>
                <a:spcPct val="150000"/>
              </a:lnSpc>
              <a:spcBef>
                <a:spcPts val="400"/>
              </a:spcBef>
              <a:buClr>
                <a:srgbClr val="FF6600"/>
              </a:buClr>
              <a:buFont typeface="Wingdings" charset="2"/>
              <a:buChar char=""/>
            </a:pPr>
            <a:r>
              <a:rPr lang="fr-FR" sz="2000" b="0" strike="noStrike" spc="-1" dirty="0">
                <a:solidFill>
                  <a:srgbClr val="003399"/>
                </a:solidFill>
                <a:latin typeface="Arial"/>
                <a:ea typeface="DejaVu Sans"/>
              </a:rPr>
              <a:t>Les</a:t>
            </a:r>
            <a:r>
              <a:rPr lang="fr-FR" sz="2000" b="0" strike="noStrike" spc="-1" dirty="0">
                <a:solidFill>
                  <a:srgbClr val="FF6600"/>
                </a:solidFill>
                <a:latin typeface="Arial"/>
                <a:ea typeface="DejaVu Sans"/>
              </a:rPr>
              <a:t> bulletins scolaires</a:t>
            </a:r>
            <a:r>
              <a:rPr lang="fr-FR" sz="2000" b="0" strike="noStrike" spc="-1" dirty="0">
                <a:solidFill>
                  <a:srgbClr val="ED7454"/>
                </a:solidFill>
                <a:latin typeface="Arial"/>
                <a:ea typeface="DejaVu Sans"/>
              </a:rPr>
              <a:t> sont</a:t>
            </a:r>
            <a:r>
              <a:rPr lang="fr-FR" sz="2000" b="0" strike="noStrike" spc="-1" dirty="0">
                <a:solidFill>
                  <a:srgbClr val="FF6600"/>
                </a:solidFill>
                <a:latin typeface="Arial"/>
                <a:ea typeface="DejaVu Sans"/>
              </a:rPr>
              <a:t> remontés automatiquement </a:t>
            </a:r>
            <a:r>
              <a:rPr lang="fr-FR" sz="2000" b="0" strike="noStrike" spc="-1" dirty="0">
                <a:solidFill>
                  <a:srgbClr val="3E5C83"/>
                </a:solidFill>
                <a:latin typeface="Arial"/>
                <a:ea typeface="DejaVu Sans"/>
              </a:rPr>
              <a:t>(en cas d’erreur, un signalement doit être </a:t>
            </a:r>
          </a:p>
          <a:p>
            <a:pPr marL="93600" algn="just">
              <a:lnSpc>
                <a:spcPct val="150000"/>
              </a:lnSpc>
              <a:spcBef>
                <a:spcPts val="400"/>
              </a:spcBef>
              <a:buClr>
                <a:srgbClr val="FF6600"/>
              </a:buClr>
            </a:pPr>
            <a:r>
              <a:rPr lang="fr-FR" sz="2000" spc="-1" dirty="0">
                <a:solidFill>
                  <a:srgbClr val="3E5C83"/>
                </a:solidFill>
                <a:latin typeface="Arial"/>
                <a:ea typeface="DejaVu Sans"/>
              </a:rPr>
              <a:t>    </a:t>
            </a:r>
            <a:r>
              <a:rPr lang="fr-FR" sz="2000" b="0" strike="noStrike" spc="-1" dirty="0">
                <a:solidFill>
                  <a:srgbClr val="3E5C83"/>
                </a:solidFill>
                <a:latin typeface="Arial"/>
                <a:ea typeface="DejaVu Sans"/>
              </a:rPr>
              <a:t>fait au chef d’établissement)</a:t>
            </a:r>
            <a:endParaRPr lang="fr-FR" sz="2000" b="0" strike="noStrike" spc="-1" dirty="0">
              <a:latin typeface="Arial"/>
            </a:endParaRPr>
          </a:p>
          <a:p>
            <a:pPr marL="599040" indent="-239400" algn="just">
              <a:lnSpc>
                <a:spcPct val="150000"/>
              </a:lnSpc>
              <a:spcBef>
                <a:spcPts val="400"/>
              </a:spcBef>
            </a:pPr>
            <a:r>
              <a:rPr lang="fr-FR" sz="2000" b="0" strike="noStrike" spc="-1" dirty="0">
                <a:solidFill>
                  <a:srgbClr val="3E5C83"/>
                </a:solidFill>
                <a:latin typeface="Arial"/>
                <a:ea typeface="DejaVu Sans"/>
              </a:rPr>
              <a:t>Année de première : bulletins scolaires des 3 </a:t>
            </a:r>
            <a:r>
              <a:rPr lang="fr-FR" sz="2000" spc="-1" dirty="0">
                <a:solidFill>
                  <a:srgbClr val="3E5C83"/>
                </a:solidFill>
                <a:latin typeface="Arial"/>
                <a:ea typeface="DejaVu Sans"/>
              </a:rPr>
              <a:t>tri</a:t>
            </a:r>
            <a:r>
              <a:rPr lang="fr-FR" sz="2000" b="0" strike="noStrike" spc="-1" dirty="0">
                <a:solidFill>
                  <a:srgbClr val="3E5C83"/>
                </a:solidFill>
                <a:latin typeface="Arial"/>
                <a:ea typeface="DejaVu Sans"/>
              </a:rPr>
              <a:t>mestres</a:t>
            </a:r>
            <a:endParaRPr lang="fr-FR" sz="2000" b="0" strike="noStrike" spc="-1" dirty="0">
              <a:latin typeface="Arial"/>
            </a:endParaRPr>
          </a:p>
          <a:p>
            <a:pPr marL="599040" indent="-239400" algn="just">
              <a:lnSpc>
                <a:spcPct val="150000"/>
              </a:lnSpc>
              <a:spcBef>
                <a:spcPts val="400"/>
              </a:spcBef>
            </a:pPr>
            <a:r>
              <a:rPr lang="fr-FR" sz="2000" b="0" strike="noStrike" spc="-1" dirty="0">
                <a:solidFill>
                  <a:srgbClr val="3E5C83"/>
                </a:solidFill>
                <a:latin typeface="Arial"/>
                <a:ea typeface="DejaVu Sans"/>
              </a:rPr>
              <a:t>Année de terminale : bulletins scolaires des </a:t>
            </a:r>
            <a:r>
              <a:rPr lang="fr-FR" sz="2000" spc="-1" dirty="0">
                <a:solidFill>
                  <a:srgbClr val="3E5C83"/>
                </a:solidFill>
                <a:latin typeface="Arial"/>
                <a:ea typeface="DejaVu Sans"/>
              </a:rPr>
              <a:t>2 premiers tri</a:t>
            </a:r>
            <a:r>
              <a:rPr lang="fr-FR" sz="2000" b="0" strike="noStrike" spc="-1" dirty="0">
                <a:solidFill>
                  <a:srgbClr val="3E5C83"/>
                </a:solidFill>
                <a:latin typeface="Arial"/>
                <a:ea typeface="DejaVu Sans"/>
              </a:rPr>
              <a:t>mestres</a:t>
            </a:r>
            <a:endParaRPr lang="fr-FR" sz="2000" b="0" strike="noStrike" spc="-1" dirty="0">
              <a:latin typeface="Arial"/>
            </a:endParaRPr>
          </a:p>
          <a:p>
            <a:pPr marL="380880" indent="-287280" algn="just">
              <a:lnSpc>
                <a:spcPct val="150000"/>
              </a:lnSpc>
              <a:spcBef>
                <a:spcPts val="400"/>
              </a:spcBef>
              <a:buClr>
                <a:srgbClr val="FF6600"/>
              </a:buClr>
              <a:buFont typeface="Wingdings" charset="2"/>
              <a:buChar char=""/>
            </a:pPr>
            <a:r>
              <a:rPr lang="fr-FR" sz="2000" b="0" strike="noStrike" spc="-1" dirty="0">
                <a:solidFill>
                  <a:srgbClr val="3E5C83"/>
                </a:solidFill>
                <a:latin typeface="Arial"/>
                <a:ea typeface="DejaVu Sans"/>
              </a:rPr>
              <a:t>La</a:t>
            </a:r>
            <a:r>
              <a:rPr lang="fr-FR" sz="2000" b="0" strike="noStrike" spc="-1" dirty="0">
                <a:solidFill>
                  <a:srgbClr val="ED7454"/>
                </a:solidFill>
                <a:latin typeface="Arial"/>
                <a:ea typeface="DejaVu Sans"/>
              </a:rPr>
              <a:t> </a:t>
            </a:r>
            <a:r>
              <a:rPr lang="fr-FR" sz="2000" b="0" strike="noStrike" spc="-1" dirty="0">
                <a:solidFill>
                  <a:srgbClr val="FF6600"/>
                </a:solidFill>
                <a:latin typeface="Arial"/>
                <a:ea typeface="DejaVu Sans"/>
              </a:rPr>
              <a:t>fiche Avenir </a:t>
            </a:r>
            <a:r>
              <a:rPr lang="fr-FR" sz="2000" b="0" strike="noStrike" spc="-1" dirty="0">
                <a:solidFill>
                  <a:srgbClr val="3E5C83"/>
                </a:solidFill>
                <a:latin typeface="Arial"/>
                <a:ea typeface="DejaVu Sans"/>
              </a:rPr>
              <a:t>est</a:t>
            </a:r>
            <a:r>
              <a:rPr lang="fr-FR" sz="2000" b="0" strike="noStrike" spc="-1" dirty="0">
                <a:solidFill>
                  <a:srgbClr val="FF6600"/>
                </a:solidFill>
                <a:latin typeface="Arial"/>
                <a:ea typeface="DejaVu Sans"/>
              </a:rPr>
              <a:t> renseignée et versée </a:t>
            </a:r>
            <a:r>
              <a:rPr lang="fr-FR" sz="2000" b="0" strike="noStrike" spc="-1" dirty="0">
                <a:solidFill>
                  <a:srgbClr val="3E5C83"/>
                </a:solidFill>
                <a:latin typeface="Arial"/>
                <a:ea typeface="DejaVu Sans"/>
              </a:rPr>
              <a:t>au dossier </a:t>
            </a:r>
            <a:r>
              <a:rPr lang="fr-FR" sz="2000" b="0" strike="noStrike" spc="-1" dirty="0">
                <a:solidFill>
                  <a:srgbClr val="FF6600"/>
                </a:solidFill>
                <a:latin typeface="Arial"/>
                <a:ea typeface="DejaVu Sans"/>
              </a:rPr>
              <a:t>par le lycée : </a:t>
            </a:r>
            <a:r>
              <a:rPr lang="fr-FR" sz="2000" b="0" strike="noStrike" spc="-1" dirty="0">
                <a:solidFill>
                  <a:srgbClr val="3E5C83"/>
                </a:solidFill>
                <a:latin typeface="Arial"/>
                <a:ea typeface="DejaVu Sans"/>
              </a:rPr>
              <a:t>examen de tous les vœux du </a:t>
            </a:r>
          </a:p>
          <a:p>
            <a:pPr marL="93600" algn="just">
              <a:lnSpc>
                <a:spcPct val="150000"/>
              </a:lnSpc>
              <a:spcBef>
                <a:spcPts val="400"/>
              </a:spcBef>
              <a:buClr>
                <a:srgbClr val="FF6600"/>
              </a:buClr>
            </a:pPr>
            <a:r>
              <a:rPr lang="fr-FR" sz="2000" spc="-1" dirty="0">
                <a:solidFill>
                  <a:srgbClr val="3E5C83"/>
                </a:solidFill>
                <a:latin typeface="Arial"/>
                <a:ea typeface="DejaVu Sans"/>
              </a:rPr>
              <a:t>    </a:t>
            </a:r>
            <a:r>
              <a:rPr lang="fr-FR" sz="2000" b="0" strike="noStrike" spc="-1" dirty="0">
                <a:solidFill>
                  <a:srgbClr val="3E5C83"/>
                </a:solidFill>
                <a:latin typeface="Arial"/>
                <a:ea typeface="DejaVu Sans"/>
              </a:rPr>
              <a:t>lycéen avec bienveillance et confiance sur le potentiel de chacun.</a:t>
            </a:r>
            <a:endParaRPr lang="fr-FR" sz="2000" b="0" strike="noStrike" spc="-1" dirty="0">
              <a:latin typeface="Arial"/>
            </a:endParaRPr>
          </a:p>
          <a:p>
            <a:pPr algn="just">
              <a:lnSpc>
                <a:spcPct val="150000"/>
              </a:lnSpc>
              <a:spcBef>
                <a:spcPts val="400"/>
              </a:spcBef>
            </a:pPr>
            <a:endParaRPr lang="fr-FR" sz="2000" b="0" strike="noStrike" spc="-1" dirty="0">
              <a:latin typeface="Arial"/>
            </a:endParaRPr>
          </a:p>
          <a:p>
            <a:pPr algn="just">
              <a:lnSpc>
                <a:spcPct val="150000"/>
              </a:lnSpc>
              <a:spcBef>
                <a:spcPts val="400"/>
              </a:spcBef>
            </a:pPr>
            <a:endParaRPr lang="fr-FR" sz="2000" b="0" strike="noStrike" spc="-1" dirty="0">
              <a:latin typeface="Arial"/>
            </a:endParaRPr>
          </a:p>
          <a:p>
            <a:pPr algn="just">
              <a:lnSpc>
                <a:spcPct val="150000"/>
              </a:lnSpc>
              <a:spcBef>
                <a:spcPts val="400"/>
              </a:spcBef>
            </a:pPr>
            <a:endParaRPr lang="fr-FR" sz="2000" b="0" strike="noStrike" spc="-1" dirty="0">
              <a:latin typeface="Arial"/>
            </a:endParaRPr>
          </a:p>
        </p:txBody>
      </p:sp>
      <p:sp>
        <p:nvSpPr>
          <p:cNvPr id="428" name="CustomShape 3"/>
          <p:cNvSpPr/>
          <p:nvPr/>
        </p:nvSpPr>
        <p:spPr>
          <a:xfrm>
            <a:off x="1041120" y="5864400"/>
            <a:ext cx="9369360" cy="423360"/>
          </a:xfrm>
          <a:prstGeom prst="roundRect">
            <a:avLst>
              <a:gd name="adj" fmla="val 16667"/>
            </a:avLst>
          </a:prstGeom>
          <a:solidFill>
            <a:srgbClr val="003399"/>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47880" tIns="47880" rIns="47880" bIns="47880" anchor="ctr">
            <a:noAutofit/>
          </a:bodyPr>
          <a:lstStyle/>
          <a:p>
            <a:pPr algn="ctr">
              <a:lnSpc>
                <a:spcPct val="100000"/>
              </a:lnSpc>
            </a:pPr>
            <a:r>
              <a:rPr lang="fr-FR" sz="2000" b="0" strike="noStrike" spc="-1">
                <a:solidFill>
                  <a:srgbClr val="FFFFFF"/>
                </a:solidFill>
                <a:latin typeface="Arial"/>
                <a:ea typeface="DejaVu Sans"/>
              </a:rPr>
              <a:t>La</a:t>
            </a:r>
            <a:r>
              <a:rPr lang="fr-FR" sz="2000" b="1" strike="noStrike" spc="-1">
                <a:solidFill>
                  <a:srgbClr val="FFFFFF"/>
                </a:solidFill>
                <a:latin typeface="Arial"/>
                <a:ea typeface="DejaVu Sans"/>
              </a:rPr>
              <a:t> </a:t>
            </a:r>
            <a:r>
              <a:rPr lang="fr-FR" sz="2000" b="1" strike="noStrike" spc="-1">
                <a:solidFill>
                  <a:srgbClr val="FF6600"/>
                </a:solidFill>
                <a:latin typeface="Arial"/>
                <a:ea typeface="DejaVu Sans"/>
              </a:rPr>
              <a:t>fiche Avenir </a:t>
            </a:r>
            <a:r>
              <a:rPr lang="fr-FR" sz="2000" b="0" strike="noStrike" spc="-1">
                <a:solidFill>
                  <a:srgbClr val="FFFFFF"/>
                </a:solidFill>
                <a:latin typeface="Arial"/>
                <a:ea typeface="DejaVu Sans"/>
              </a:rPr>
              <a:t>sera</a:t>
            </a:r>
            <a:r>
              <a:rPr lang="fr-FR" sz="2000" b="1" strike="noStrike" spc="-1">
                <a:solidFill>
                  <a:srgbClr val="FFFFFF"/>
                </a:solidFill>
                <a:latin typeface="Arial"/>
                <a:ea typeface="DejaVu Sans"/>
              </a:rPr>
              <a:t> </a:t>
            </a:r>
            <a:r>
              <a:rPr lang="fr-FR" sz="2000" b="1" strike="noStrike" spc="-1">
                <a:solidFill>
                  <a:srgbClr val="FF6600"/>
                </a:solidFill>
                <a:latin typeface="Arial"/>
                <a:ea typeface="DejaVu Sans"/>
              </a:rPr>
              <a:t>consultable </a:t>
            </a:r>
            <a:r>
              <a:rPr lang="fr-FR" sz="2000" b="0" strike="noStrike" spc="-1">
                <a:solidFill>
                  <a:srgbClr val="FFFFFF"/>
                </a:solidFill>
                <a:latin typeface="Arial"/>
                <a:ea typeface="DejaVu Sans"/>
              </a:rPr>
              <a:t>dans votre dossier à partir du </a:t>
            </a:r>
            <a:r>
              <a:rPr lang="fr-FR" sz="2000" b="1" strike="noStrike" spc="-1">
                <a:solidFill>
                  <a:srgbClr val="FF6600"/>
                </a:solidFill>
                <a:latin typeface="Arial"/>
                <a:ea typeface="DejaVu Sans"/>
              </a:rPr>
              <a:t>1</a:t>
            </a:r>
            <a:r>
              <a:rPr lang="fr-FR" sz="2000" b="1" strike="noStrike" spc="-1" baseline="30000">
                <a:solidFill>
                  <a:srgbClr val="FF6600"/>
                </a:solidFill>
                <a:latin typeface="Arial"/>
                <a:ea typeface="DejaVu Sans"/>
              </a:rPr>
              <a:t>er</a:t>
            </a:r>
            <a:r>
              <a:rPr lang="fr-FR" sz="2000" b="1" strike="noStrike" spc="-1">
                <a:solidFill>
                  <a:srgbClr val="FF6600"/>
                </a:solidFill>
                <a:latin typeface="Arial"/>
                <a:ea typeface="DejaVu Sans"/>
              </a:rPr>
              <a:t> juin </a:t>
            </a:r>
            <a:r>
              <a:rPr lang="fr-FR" sz="2000" b="0" strike="noStrike" spc="-1">
                <a:solidFill>
                  <a:srgbClr val="FFFFFF"/>
                </a:solidFill>
                <a:latin typeface="Arial"/>
                <a:ea typeface="DejaVu Sans"/>
              </a:rPr>
              <a:t>2024</a:t>
            </a:r>
            <a:endParaRPr lang="fr-FR" sz="2000" b="0" strike="noStrike" spc="-1">
              <a:latin typeface="Aria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29" name="TextShape 1"/>
          <p:cNvSpPr txBox="1"/>
          <p:nvPr/>
        </p:nvSpPr>
        <p:spPr>
          <a:xfrm>
            <a:off x="479880" y="1199880"/>
            <a:ext cx="11231640" cy="504720"/>
          </a:xfrm>
          <a:prstGeom prst="rect">
            <a:avLst/>
          </a:prstGeom>
          <a:noFill/>
          <a:ln>
            <a:noFill/>
          </a:ln>
        </p:spPr>
        <p:txBody>
          <a:bodyPr lIns="0" tIns="0" rIns="0" bIns="0" anchor="ctr">
            <a:noAutofit/>
          </a:bodyPr>
          <a:lstStyle/>
          <a:p>
            <a:pPr marL="380880" indent="-380520">
              <a:lnSpc>
                <a:spcPct val="90000"/>
              </a:lnSpc>
              <a:buClr>
                <a:srgbClr val="FF0000"/>
              </a:buClr>
              <a:buFont typeface="Wingdings" charset="2"/>
              <a:buChar char=""/>
            </a:pPr>
            <a:r>
              <a:rPr lang="fr-FR" sz="2140" b="1" strike="noStrike" spc="-1" dirty="0">
                <a:solidFill>
                  <a:schemeClr val="accent6">
                    <a:lumMod val="75000"/>
                  </a:schemeClr>
                </a:solidFill>
                <a:latin typeface="Arial"/>
                <a:ea typeface="DejaVu Sans"/>
              </a:rPr>
              <a:t>Un appui aux lycéens boursiers </a:t>
            </a:r>
            <a:endParaRPr lang="fr-FR" sz="2140" b="1" strike="noStrike" spc="-1" dirty="0">
              <a:solidFill>
                <a:schemeClr val="accent6">
                  <a:lumMod val="75000"/>
                </a:schemeClr>
              </a:solidFill>
              <a:latin typeface="Arial"/>
            </a:endParaRPr>
          </a:p>
        </p:txBody>
      </p:sp>
      <p:sp>
        <p:nvSpPr>
          <p:cNvPr id="430" name="TextShape 2"/>
          <p:cNvSpPr txBox="1"/>
          <p:nvPr/>
        </p:nvSpPr>
        <p:spPr>
          <a:xfrm>
            <a:off x="479880" y="1704960"/>
            <a:ext cx="11417760" cy="1049040"/>
          </a:xfrm>
          <a:prstGeom prst="rect">
            <a:avLst/>
          </a:prstGeom>
          <a:noFill/>
          <a:ln>
            <a:noFill/>
          </a:ln>
        </p:spPr>
        <p:txBody>
          <a:bodyPr lIns="0" tIns="0" rIns="0" bIns="0">
            <a:noAutofit/>
          </a:bodyPr>
          <a:lstStyle/>
          <a:p>
            <a:pPr marL="228600" indent="-228240">
              <a:lnSpc>
                <a:spcPct val="90000"/>
              </a:lnSpc>
              <a:spcBef>
                <a:spcPts val="1001"/>
              </a:spcBef>
              <a:buClr>
                <a:srgbClr val="EC130E"/>
              </a:buClr>
              <a:buFont typeface="Arial"/>
              <a:buChar char="•"/>
            </a:pPr>
            <a:r>
              <a:rPr lang="fr-FR" sz="1740" b="0" strike="noStrike" spc="-1" dirty="0">
                <a:solidFill>
                  <a:srgbClr val="EC130E"/>
                </a:solidFill>
                <a:latin typeface="Arial"/>
                <a:ea typeface="DejaVu Sans"/>
              </a:rPr>
              <a:t> </a:t>
            </a:r>
            <a:r>
              <a:rPr lang="fr-FR" sz="1740" b="1" strike="noStrike" spc="-1" dirty="0">
                <a:solidFill>
                  <a:schemeClr val="accent1"/>
                </a:solidFill>
                <a:latin typeface="Arial"/>
                <a:ea typeface="DejaVu Sans"/>
              </a:rPr>
              <a:t>Une priorité accordée aux lycéens boursiers</a:t>
            </a:r>
            <a:r>
              <a:rPr lang="fr-FR" sz="1740" b="1" strike="noStrike" spc="-1" dirty="0">
                <a:solidFill>
                  <a:srgbClr val="000000"/>
                </a:solidFill>
                <a:latin typeface="Arial"/>
                <a:ea typeface="DejaVu Sans"/>
              </a:rPr>
              <a:t> </a:t>
            </a:r>
            <a:r>
              <a:rPr lang="fr-FR" sz="1740" b="0" strike="noStrike" spc="-1" dirty="0">
                <a:solidFill>
                  <a:schemeClr val="tx2">
                    <a:lumMod val="60000"/>
                    <a:lumOff val="40000"/>
                  </a:schemeClr>
                </a:solidFill>
                <a:latin typeface="Arial"/>
                <a:ea typeface="DejaVu Sans"/>
              </a:rPr>
              <a:t>dans chaque formation, y compris les plus sélectives</a:t>
            </a:r>
            <a:r>
              <a:rPr lang="fr-FR" sz="1740" b="0" strike="noStrike" spc="-1" dirty="0">
                <a:solidFill>
                  <a:srgbClr val="000000"/>
                </a:solidFill>
                <a:latin typeface="Arial"/>
                <a:ea typeface="DejaVu Sans"/>
              </a:rPr>
              <a:t>. </a:t>
            </a:r>
            <a:endParaRPr lang="fr-FR" sz="1740" b="0" strike="noStrike" spc="-1" dirty="0">
              <a:solidFill>
                <a:srgbClr val="000000"/>
              </a:solidFill>
              <a:latin typeface="Arial"/>
            </a:endParaRPr>
          </a:p>
          <a:p>
            <a:pPr marL="228600" indent="-228240">
              <a:lnSpc>
                <a:spcPct val="90000"/>
              </a:lnSpc>
              <a:spcBef>
                <a:spcPts val="1001"/>
              </a:spcBef>
              <a:buClr>
                <a:srgbClr val="EC130E"/>
              </a:buClr>
              <a:buFont typeface="Arial"/>
              <a:buChar char="•"/>
            </a:pPr>
            <a:r>
              <a:rPr lang="fr-FR" sz="1740" b="1" strike="noStrike" spc="-1" dirty="0">
                <a:solidFill>
                  <a:srgbClr val="EC130E"/>
                </a:solidFill>
                <a:latin typeface="Arial"/>
                <a:ea typeface="DejaVu Sans"/>
              </a:rPr>
              <a:t> </a:t>
            </a:r>
            <a:r>
              <a:rPr lang="fr-FR" sz="1740" b="1" strike="noStrike" spc="-1" dirty="0">
                <a:solidFill>
                  <a:schemeClr val="accent1"/>
                </a:solidFill>
                <a:latin typeface="Arial"/>
                <a:ea typeface="DejaVu Sans"/>
              </a:rPr>
              <a:t>Une aide financière de 500 € aux lycéens boursiers </a:t>
            </a:r>
            <a:r>
              <a:rPr lang="fr-FR" sz="1740" b="0" strike="noStrike" spc="-1" dirty="0">
                <a:solidFill>
                  <a:schemeClr val="tx2">
                    <a:lumMod val="60000"/>
                    <a:lumOff val="40000"/>
                  </a:schemeClr>
                </a:solidFill>
                <a:latin typeface="Arial"/>
                <a:ea typeface="DejaVu Sans"/>
              </a:rPr>
              <a:t>qui s’inscrivent dans une formation située en dehors de leur académie de résidence. </a:t>
            </a:r>
            <a:endParaRPr lang="fr-FR" sz="1740" b="0" strike="noStrike" spc="-1" dirty="0">
              <a:solidFill>
                <a:schemeClr val="tx2">
                  <a:lumMod val="60000"/>
                  <a:lumOff val="40000"/>
                </a:schemeClr>
              </a:solidFill>
              <a:latin typeface="Arial"/>
            </a:endParaRPr>
          </a:p>
        </p:txBody>
      </p:sp>
      <p:sp>
        <p:nvSpPr>
          <p:cNvPr id="432" name="CustomShape 4"/>
          <p:cNvSpPr/>
          <p:nvPr/>
        </p:nvSpPr>
        <p:spPr>
          <a:xfrm>
            <a:off x="479880" y="2754360"/>
            <a:ext cx="11231640" cy="504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380880" indent="-380520">
              <a:lnSpc>
                <a:spcPct val="90000"/>
              </a:lnSpc>
              <a:buClr>
                <a:srgbClr val="FF0000"/>
              </a:buClr>
              <a:buFont typeface="Wingdings" charset="2"/>
              <a:buChar char=""/>
            </a:pPr>
            <a:r>
              <a:rPr lang="fr-FR" sz="2140" b="1" strike="noStrike" spc="-1" dirty="0">
                <a:solidFill>
                  <a:schemeClr val="accent6">
                    <a:lumMod val="75000"/>
                  </a:schemeClr>
                </a:solidFill>
                <a:latin typeface="Arial"/>
                <a:ea typeface="DejaVu Sans"/>
              </a:rPr>
              <a:t>Une prise en compte de la participation aux cordées de la réussite</a:t>
            </a:r>
            <a:endParaRPr lang="fr-FR" sz="2140" b="0" strike="noStrike" spc="-1" dirty="0">
              <a:solidFill>
                <a:schemeClr val="accent6">
                  <a:lumMod val="75000"/>
                </a:schemeClr>
              </a:solidFill>
              <a:latin typeface="Arial"/>
            </a:endParaRPr>
          </a:p>
        </p:txBody>
      </p:sp>
      <p:sp>
        <p:nvSpPr>
          <p:cNvPr id="433" name="CustomShape 5"/>
          <p:cNvSpPr/>
          <p:nvPr/>
        </p:nvSpPr>
        <p:spPr>
          <a:xfrm>
            <a:off x="509594" y="3208840"/>
            <a:ext cx="11417760" cy="1359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algn="just">
              <a:lnSpc>
                <a:spcPct val="100000"/>
              </a:lnSpc>
              <a:spcAft>
                <a:spcPts val="499"/>
              </a:spcAft>
            </a:pPr>
            <a:r>
              <a:rPr lang="fr-FR" sz="1740" b="0" strike="noStrike" spc="-1" dirty="0">
                <a:solidFill>
                  <a:schemeClr val="tx2">
                    <a:lumMod val="60000"/>
                    <a:lumOff val="40000"/>
                  </a:schemeClr>
                </a:solidFill>
                <a:latin typeface="Arial"/>
                <a:ea typeface="DejaVu Sans"/>
              </a:rPr>
              <a:t>Les </a:t>
            </a:r>
            <a:r>
              <a:rPr lang="fr-FR" sz="1740" b="1" strike="noStrike" spc="-1" dirty="0">
                <a:solidFill>
                  <a:schemeClr val="tx2">
                    <a:lumMod val="60000"/>
                    <a:lumOff val="40000"/>
                  </a:schemeClr>
                </a:solidFill>
                <a:latin typeface="Arial"/>
                <a:ea typeface="DejaVu Sans"/>
              </a:rPr>
              <a:t>formations prenant en compte la participation aux cordées de la réussite le signalent </a:t>
            </a:r>
            <a:r>
              <a:rPr lang="fr-FR" sz="1740" b="0" strike="noStrike" spc="-1" dirty="0">
                <a:solidFill>
                  <a:schemeClr val="tx2">
                    <a:lumMod val="60000"/>
                    <a:lumOff val="40000"/>
                  </a:schemeClr>
                </a:solidFill>
                <a:latin typeface="Arial"/>
                <a:ea typeface="DejaVu Sans"/>
              </a:rPr>
              <a:t>sur la fiche de présentation de la formation (rubrique « comprendre les critères d’analyse des candidatures »).</a:t>
            </a:r>
            <a:endParaRPr lang="fr-FR" sz="1740" b="0" strike="noStrike" spc="-1" dirty="0">
              <a:solidFill>
                <a:schemeClr val="tx2">
                  <a:lumMod val="60000"/>
                  <a:lumOff val="40000"/>
                </a:schemeClr>
              </a:solidFill>
              <a:latin typeface="Arial"/>
            </a:endParaRPr>
          </a:p>
          <a:p>
            <a:pPr algn="just">
              <a:lnSpc>
                <a:spcPct val="100000"/>
              </a:lnSpc>
              <a:spcAft>
                <a:spcPts val="499"/>
              </a:spcAft>
            </a:pPr>
            <a:r>
              <a:rPr lang="fr-FR" sz="1740" b="0" strike="noStrike" spc="-1" dirty="0">
                <a:solidFill>
                  <a:schemeClr val="tx2">
                    <a:lumMod val="60000"/>
                    <a:lumOff val="40000"/>
                  </a:schemeClr>
                </a:solidFill>
                <a:latin typeface="Arial"/>
                <a:ea typeface="DejaVu Sans"/>
              </a:rPr>
              <a:t>L’information sur la </a:t>
            </a:r>
            <a:r>
              <a:rPr lang="fr-FR" sz="1740" b="1" strike="noStrike" spc="-1" dirty="0">
                <a:solidFill>
                  <a:schemeClr val="tx2">
                    <a:lumMod val="60000"/>
                    <a:lumOff val="40000"/>
                  </a:schemeClr>
                </a:solidFill>
                <a:latin typeface="Arial"/>
                <a:ea typeface="DejaVu Sans"/>
              </a:rPr>
              <a:t>participation aux cordées de la réussite </a:t>
            </a:r>
            <a:r>
              <a:rPr lang="fr-FR" sz="1740" b="0" strike="noStrike" spc="-1" dirty="0">
                <a:solidFill>
                  <a:schemeClr val="tx2">
                    <a:lumMod val="60000"/>
                    <a:lumOff val="40000"/>
                  </a:schemeClr>
                </a:solidFill>
                <a:latin typeface="Arial"/>
                <a:ea typeface="DejaVu Sans"/>
              </a:rPr>
              <a:t>est remontée par les proviseurs.</a:t>
            </a:r>
            <a:endParaRPr lang="fr-FR" sz="1740" b="0" strike="noStrike" spc="-1" dirty="0">
              <a:solidFill>
                <a:schemeClr val="tx2">
                  <a:lumMod val="60000"/>
                  <a:lumOff val="40000"/>
                </a:schemeClr>
              </a:solidFill>
              <a:latin typeface="Arial"/>
            </a:endParaRPr>
          </a:p>
          <a:p>
            <a:pPr algn="just">
              <a:lnSpc>
                <a:spcPct val="100000"/>
              </a:lnSpc>
              <a:spcAft>
                <a:spcPts val="499"/>
              </a:spcAft>
            </a:pPr>
            <a:r>
              <a:rPr lang="fr-FR" sz="1740" b="1" strike="noStrike" spc="-1" dirty="0">
                <a:solidFill>
                  <a:schemeClr val="tx2">
                    <a:lumMod val="60000"/>
                    <a:lumOff val="40000"/>
                  </a:schemeClr>
                </a:solidFill>
                <a:latin typeface="Arial"/>
                <a:ea typeface="DejaVu Sans"/>
              </a:rPr>
              <a:t>Le</a:t>
            </a:r>
            <a:r>
              <a:rPr lang="fr-FR" sz="1740" b="0" strike="noStrike" spc="-1" dirty="0">
                <a:solidFill>
                  <a:schemeClr val="tx2">
                    <a:lumMod val="60000"/>
                    <a:lumOff val="40000"/>
                  </a:schemeClr>
                </a:solidFill>
                <a:latin typeface="Arial"/>
                <a:ea typeface="DejaVu Sans"/>
              </a:rPr>
              <a:t> </a:t>
            </a:r>
            <a:r>
              <a:rPr lang="fr-FR" sz="1740" b="1" strike="noStrike" spc="-1" dirty="0">
                <a:solidFill>
                  <a:schemeClr val="tx2">
                    <a:lumMod val="60000"/>
                    <a:lumOff val="40000"/>
                  </a:schemeClr>
                </a:solidFill>
                <a:latin typeface="Arial"/>
                <a:ea typeface="DejaVu Sans"/>
              </a:rPr>
              <a:t>lycéen décide </a:t>
            </a:r>
            <a:r>
              <a:rPr lang="fr-FR" sz="1740" b="0" strike="noStrike" spc="-1" dirty="0">
                <a:solidFill>
                  <a:schemeClr val="tx2">
                    <a:lumMod val="60000"/>
                    <a:lumOff val="40000"/>
                  </a:schemeClr>
                </a:solidFill>
                <a:latin typeface="Arial"/>
                <a:ea typeface="DejaVu Sans"/>
              </a:rPr>
              <a:t>s’il souhaite que cette information soit portée à la connaissance des formations</a:t>
            </a:r>
            <a:r>
              <a:rPr lang="fr-FR" sz="1740" b="0" strike="noStrike" spc="-1" dirty="0">
                <a:solidFill>
                  <a:srgbClr val="887952"/>
                </a:solidFill>
                <a:latin typeface="Arial"/>
                <a:ea typeface="DejaVu Sans"/>
              </a:rPr>
              <a:t>.</a:t>
            </a:r>
            <a:endParaRPr lang="fr-FR" sz="1740" b="0" strike="noStrike" spc="-1" dirty="0">
              <a:latin typeface="Arial"/>
            </a:endParaRPr>
          </a:p>
        </p:txBody>
      </p:sp>
      <p:sp>
        <p:nvSpPr>
          <p:cNvPr id="434" name="CustomShape 6"/>
          <p:cNvSpPr/>
          <p:nvPr/>
        </p:nvSpPr>
        <p:spPr>
          <a:xfrm>
            <a:off x="371049" y="4677367"/>
            <a:ext cx="11231640" cy="5047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380880" indent="-380520">
              <a:lnSpc>
                <a:spcPct val="90000"/>
              </a:lnSpc>
              <a:buClr>
                <a:srgbClr val="FF0000"/>
              </a:buClr>
              <a:buFont typeface="Wingdings" charset="2"/>
              <a:buChar char=""/>
            </a:pPr>
            <a:r>
              <a:rPr lang="fr-FR" sz="2140" b="1" strike="noStrike" spc="-1" dirty="0">
                <a:solidFill>
                  <a:schemeClr val="accent6">
                    <a:lumMod val="75000"/>
                  </a:schemeClr>
                </a:solidFill>
                <a:latin typeface="Arial"/>
                <a:ea typeface="DejaVu Sans"/>
              </a:rPr>
              <a:t>Des places priorisées pour les lycéens pro dans les formations dans lesquelles ils réussissent le mieux </a:t>
            </a:r>
            <a:r>
              <a:rPr lang="fr-FR" sz="2140" b="1" spc="-1" dirty="0">
                <a:solidFill>
                  <a:schemeClr val="accent6">
                    <a:lumMod val="75000"/>
                  </a:schemeClr>
                </a:solidFill>
                <a:latin typeface="Arial"/>
                <a:ea typeface="DejaVu Sans"/>
              </a:rPr>
              <a:t>: les BTS</a:t>
            </a:r>
            <a:endParaRPr lang="fr-FR" sz="2140" b="1" strike="noStrike" spc="-1" dirty="0">
              <a:solidFill>
                <a:schemeClr val="accent6">
                  <a:lumMod val="75000"/>
                </a:schemeClr>
              </a:solidFill>
              <a:latin typeface="Arial"/>
              <a:ea typeface="DejaVu Sans"/>
            </a:endParaRPr>
          </a:p>
          <a:p>
            <a:pPr marL="380880" indent="-380520">
              <a:lnSpc>
                <a:spcPct val="90000"/>
              </a:lnSpc>
              <a:buClr>
                <a:srgbClr val="FF0000"/>
              </a:buClr>
              <a:buFont typeface="Wingdings" charset="2"/>
              <a:buChar char=""/>
            </a:pPr>
            <a:endParaRPr lang="fr-FR" sz="2140" b="1" strike="noStrike" spc="-1" dirty="0">
              <a:solidFill>
                <a:schemeClr val="accent6">
                  <a:lumMod val="75000"/>
                </a:schemeClr>
              </a:solidFill>
              <a:latin typeface="Arial"/>
              <a:ea typeface="DejaVu Sans"/>
            </a:endParaRPr>
          </a:p>
          <a:p>
            <a:pPr marL="380880" indent="-380520">
              <a:lnSpc>
                <a:spcPct val="90000"/>
              </a:lnSpc>
              <a:buClr>
                <a:srgbClr val="FF0000"/>
              </a:buClr>
              <a:buFont typeface="Wingdings" charset="2"/>
              <a:buChar char=""/>
            </a:pPr>
            <a:endParaRPr lang="fr-FR" sz="2140" b="1" strike="noStrike" spc="-1" dirty="0">
              <a:solidFill>
                <a:schemeClr val="accent6">
                  <a:lumMod val="75000"/>
                </a:schemeClr>
              </a:solidFill>
              <a:latin typeface="Arial"/>
              <a:ea typeface="DejaVu Sans"/>
            </a:endParaRPr>
          </a:p>
        </p:txBody>
      </p:sp>
      <p:sp>
        <p:nvSpPr>
          <p:cNvPr id="435" name="CustomShape 7"/>
          <p:cNvSpPr/>
          <p:nvPr/>
        </p:nvSpPr>
        <p:spPr>
          <a:xfrm>
            <a:off x="479880" y="5253043"/>
            <a:ext cx="11736914" cy="53593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nSpc>
                <a:spcPct val="150000"/>
              </a:lnSpc>
            </a:pPr>
            <a:r>
              <a:rPr lang="fr-FR" sz="2200" b="1" spc="-1" dirty="0">
                <a:solidFill>
                  <a:schemeClr val="accent6">
                    <a:lumMod val="75000"/>
                  </a:schemeClr>
                </a:solidFill>
              </a:rPr>
              <a:t>Un nombre de places en BUT est priorisé pour les bacheliers technologiques </a:t>
            </a:r>
            <a:endParaRPr lang="fr-FR" sz="2200" b="0" strike="noStrike" spc="-1" dirty="0">
              <a:solidFill>
                <a:schemeClr val="accent1"/>
              </a:solidFill>
              <a:latin typeface="Arial"/>
            </a:endParaRPr>
          </a:p>
        </p:txBody>
      </p:sp>
      <p:sp>
        <p:nvSpPr>
          <p:cNvPr id="436" name="CustomShape 8"/>
          <p:cNvSpPr/>
          <p:nvPr/>
        </p:nvSpPr>
        <p:spPr>
          <a:xfrm>
            <a:off x="5135760" y="272160"/>
            <a:ext cx="614448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dirty="0">
                <a:solidFill>
                  <a:schemeClr val="tx2"/>
                </a:solidFill>
                <a:latin typeface="Arial"/>
                <a:ea typeface="DejaVu Sans"/>
              </a:rPr>
              <a:t>Une politique d’égalité des chances</a:t>
            </a:r>
            <a:endParaRPr lang="fr-FR" sz="1870" b="0" strike="noStrike" spc="-1" dirty="0">
              <a:solidFill>
                <a:schemeClr val="tx2"/>
              </a:solidFill>
              <a:latin typeface="Aria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7" name="TextShape 1"/>
          <p:cNvSpPr txBox="1"/>
          <p:nvPr/>
        </p:nvSpPr>
        <p:spPr>
          <a:xfrm>
            <a:off x="8568360" y="6378120"/>
            <a:ext cx="1559520" cy="479520"/>
          </a:xfrm>
          <a:prstGeom prst="rect">
            <a:avLst/>
          </a:prstGeom>
          <a:noFill/>
          <a:ln>
            <a:noFill/>
          </a:ln>
        </p:spPr>
        <p:txBody>
          <a:bodyPr lIns="90000" tIns="45000" rIns="90000" bIns="45000">
            <a:noAutofit/>
          </a:bodyPr>
          <a:lstStyle/>
          <a:p>
            <a:pPr algn="r">
              <a:lnSpc>
                <a:spcPct val="100000"/>
              </a:lnSpc>
            </a:pPr>
            <a:fld id="{AAB2829D-CCE8-4A53-9D4F-8410D9A859E5}"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438" name="TextShape 2"/>
          <p:cNvSpPr txBox="1"/>
          <p:nvPr/>
        </p:nvSpPr>
        <p:spPr>
          <a:xfrm>
            <a:off x="10128600" y="6378120"/>
            <a:ext cx="1559520" cy="479520"/>
          </a:xfrm>
          <a:prstGeom prst="rect">
            <a:avLst/>
          </a:prstGeom>
          <a:noFill/>
          <a:ln>
            <a:noFill/>
          </a:ln>
        </p:spPr>
        <p:txBody>
          <a:bodyPr lIns="90000" tIns="45000" rIns="90000" bIns="45000">
            <a:noAutofit/>
          </a:bodyPr>
          <a:lstStyle/>
          <a:p>
            <a:pPr algn="r">
              <a:lnSpc>
                <a:spcPct val="100000"/>
              </a:lnSpc>
            </a:pPr>
            <a:fld id="{543BDE99-2CAA-4D5E-A694-B0B70E5EEC0A}" type="slidenum">
              <a:rPr lang="fr-FR" sz="1870" b="0" strike="noStrike" spc="-1">
                <a:solidFill>
                  <a:srgbClr val="FF0000"/>
                </a:solidFill>
                <a:latin typeface="Arial"/>
                <a:ea typeface="DejaVu Sans"/>
              </a:rPr>
              <a:t>24</a:t>
            </a:fld>
            <a:endParaRPr lang="fr-FR" sz="1870" b="0" strike="noStrike" spc="-1">
              <a:latin typeface="Times New Roman"/>
            </a:endParaRPr>
          </a:p>
        </p:txBody>
      </p:sp>
      <p:pic>
        <p:nvPicPr>
          <p:cNvPr id="439" name="Image 1"/>
          <p:cNvPicPr/>
          <p:nvPr/>
        </p:nvPicPr>
        <p:blipFill>
          <a:blip r:embed="rId2"/>
          <a:stretch/>
        </p:blipFill>
        <p:spPr>
          <a:xfrm>
            <a:off x="0" y="0"/>
            <a:ext cx="12191760" cy="6857640"/>
          </a:xfrm>
          <a:prstGeom prst="rect">
            <a:avLst/>
          </a:prstGeom>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 name="TextShape 1"/>
          <p:cNvSpPr txBox="1"/>
          <p:nvPr/>
        </p:nvSpPr>
        <p:spPr>
          <a:xfrm>
            <a:off x="62745" y="1076760"/>
            <a:ext cx="12129255" cy="719640"/>
          </a:xfrm>
          <a:prstGeom prst="rect">
            <a:avLst/>
          </a:prstGeom>
          <a:noFill/>
          <a:ln>
            <a:noFill/>
          </a:ln>
        </p:spPr>
        <p:txBody>
          <a:bodyPr lIns="0" tIns="0" rIns="0" bIns="0" anchor="ctr">
            <a:noAutofit/>
          </a:bodyPr>
          <a:lstStyle/>
          <a:p>
            <a:pPr algn="ctr">
              <a:lnSpc>
                <a:spcPct val="90000"/>
              </a:lnSpc>
            </a:pPr>
            <a:r>
              <a:rPr lang="fr-FR" sz="2800" b="0" strike="noStrike" spc="-1" dirty="0">
                <a:solidFill>
                  <a:schemeClr val="accent1"/>
                </a:solidFill>
                <a:latin typeface="Arial"/>
                <a:ea typeface="DejaVu Sans"/>
              </a:rPr>
              <a:t>La phase d’admission principale : 30 Mai au 12 juillet 2024 </a:t>
            </a:r>
            <a:br>
              <a:rPr dirty="0"/>
            </a:br>
            <a:br>
              <a:rPr dirty="0"/>
            </a:br>
            <a:endParaRPr lang="fr-FR" sz="3200" b="0" strike="noStrike" spc="-1" dirty="0">
              <a:solidFill>
                <a:srgbClr val="000000"/>
              </a:solidFill>
              <a:latin typeface="Arial"/>
            </a:endParaRPr>
          </a:p>
        </p:txBody>
      </p:sp>
      <p:sp>
        <p:nvSpPr>
          <p:cNvPr id="441" name="TextShape 2"/>
          <p:cNvSpPr txBox="1"/>
          <p:nvPr/>
        </p:nvSpPr>
        <p:spPr>
          <a:xfrm>
            <a:off x="456480" y="1700640"/>
            <a:ext cx="11231640" cy="4484880"/>
          </a:xfrm>
          <a:prstGeom prst="rect">
            <a:avLst/>
          </a:prstGeom>
          <a:noFill/>
          <a:ln>
            <a:noFill/>
          </a:ln>
        </p:spPr>
        <p:txBody>
          <a:bodyPr lIns="0" tIns="0" rIns="0" bIns="0">
            <a:noAutofit/>
          </a:bodyPr>
          <a:lstStyle/>
          <a:p>
            <a:pPr marL="380880" indent="-380520" algn="just">
              <a:lnSpc>
                <a:spcPct val="90000"/>
              </a:lnSpc>
              <a:spcBef>
                <a:spcPts val="1001"/>
              </a:spcBef>
              <a:buClr>
                <a:srgbClr val="FF0000"/>
              </a:buClr>
              <a:buFont typeface="Wingdings" charset="2"/>
              <a:buChar char=""/>
            </a:pPr>
            <a:r>
              <a:rPr lang="fr-FR" sz="1870" b="0" strike="noStrike" spc="-1" dirty="0">
                <a:solidFill>
                  <a:srgbClr val="887952"/>
                </a:solidFill>
                <a:latin typeface="Arial"/>
                <a:ea typeface="DejaVu Sans"/>
              </a:rPr>
              <a:t>Avant le démarrage de la phase de la phase d’admission, repenser à ses vœux car </a:t>
            </a:r>
            <a:r>
              <a:rPr lang="fr-FR" sz="1870" b="1" strike="noStrike" spc="-1" dirty="0">
                <a:solidFill>
                  <a:schemeClr val="accent1"/>
                </a:solidFill>
                <a:latin typeface="Arial"/>
                <a:ea typeface="DejaVu Sans"/>
              </a:rPr>
              <a:t>il faudra faire un choix.</a:t>
            </a:r>
            <a:endParaRPr lang="fr-FR" sz="1870" b="0" strike="noStrike" spc="-1" dirty="0">
              <a:solidFill>
                <a:schemeClr val="accent1"/>
              </a:solidFill>
              <a:latin typeface="Arial"/>
            </a:endParaRPr>
          </a:p>
          <a:p>
            <a:pPr marL="380880" indent="-380520" algn="just">
              <a:lnSpc>
                <a:spcPct val="90000"/>
              </a:lnSpc>
              <a:spcBef>
                <a:spcPts val="1001"/>
              </a:spcBef>
              <a:buClr>
                <a:srgbClr val="FF0000"/>
              </a:buClr>
              <a:buFont typeface="Wingdings" charset="2"/>
              <a:buChar char=""/>
            </a:pPr>
            <a:r>
              <a:rPr lang="fr-FR" sz="1870" b="0" strike="noStrike" spc="-1" dirty="0">
                <a:solidFill>
                  <a:srgbClr val="887952"/>
                </a:solidFill>
                <a:latin typeface="Arial"/>
                <a:ea typeface="DejaVu Sans"/>
              </a:rPr>
              <a:t>Les candidats consultent </a:t>
            </a:r>
            <a:r>
              <a:rPr lang="fr-FR" sz="1870" b="1" strike="noStrike" spc="-1" dirty="0">
                <a:solidFill>
                  <a:schemeClr val="accent6">
                    <a:lumMod val="75000"/>
                  </a:schemeClr>
                </a:solidFill>
                <a:latin typeface="Arial"/>
                <a:ea typeface="DejaVu Sans"/>
              </a:rPr>
              <a:t>les réponses des formations à partir du 30 Mai.</a:t>
            </a:r>
            <a:endParaRPr lang="fr-FR" sz="1870" b="0" strike="noStrike" spc="-1" dirty="0">
              <a:solidFill>
                <a:schemeClr val="accent6">
                  <a:lumMod val="75000"/>
                </a:schemeClr>
              </a:solidFill>
              <a:latin typeface="Arial"/>
            </a:endParaRPr>
          </a:p>
          <a:p>
            <a:pPr algn="just">
              <a:lnSpc>
                <a:spcPct val="90000"/>
              </a:lnSpc>
              <a:spcBef>
                <a:spcPts val="1001"/>
              </a:spcBef>
            </a:pPr>
            <a:endParaRPr lang="fr-FR" sz="1870" b="0" strike="noStrike" spc="-1" dirty="0">
              <a:solidFill>
                <a:srgbClr val="000000"/>
              </a:solidFill>
              <a:latin typeface="Arial"/>
            </a:endParaRPr>
          </a:p>
          <a:p>
            <a:pPr marL="380880" indent="-380520" algn="just">
              <a:lnSpc>
                <a:spcPct val="90000"/>
              </a:lnSpc>
              <a:spcBef>
                <a:spcPts val="1001"/>
              </a:spcBef>
              <a:buClr>
                <a:srgbClr val="FF0000"/>
              </a:buClr>
              <a:buFont typeface="Wingdings" charset="2"/>
              <a:buChar char=""/>
            </a:pPr>
            <a:r>
              <a:rPr lang="fr-FR" sz="1870" b="1" strike="noStrike" spc="-1" dirty="0">
                <a:solidFill>
                  <a:schemeClr val="accent1"/>
                </a:solidFill>
                <a:latin typeface="Arial"/>
                <a:ea typeface="DejaVu Sans"/>
              </a:rPr>
              <a:t>Ils reçoivent les propositions d’admission au fur et à mesure et en continu </a:t>
            </a:r>
            <a:r>
              <a:rPr lang="fr-FR" sz="1870" b="1" strike="noStrike" spc="-1" dirty="0">
                <a:solidFill>
                  <a:srgbClr val="000000"/>
                </a:solidFill>
                <a:latin typeface="Arial"/>
                <a:ea typeface="DejaVu Sans"/>
              </a:rPr>
              <a:t>: </a:t>
            </a:r>
            <a:r>
              <a:rPr lang="fr-FR" sz="1870" b="0" strike="noStrike" spc="-1" dirty="0">
                <a:solidFill>
                  <a:srgbClr val="887952"/>
                </a:solidFill>
                <a:latin typeface="Arial"/>
                <a:ea typeface="DejaVu Sans"/>
              </a:rPr>
              <a:t>chaque fois qu’un candidat fait un choix entre plusieurs propositions, il libère des places qui sont immédiatement proposées à d’autres candidats en liste d’attente. </a:t>
            </a:r>
            <a:endParaRPr lang="fr-FR" sz="1870" b="0" strike="noStrike" spc="-1" dirty="0">
              <a:solidFill>
                <a:srgbClr val="000000"/>
              </a:solidFill>
              <a:latin typeface="Arial"/>
            </a:endParaRPr>
          </a:p>
          <a:p>
            <a:pPr algn="just">
              <a:lnSpc>
                <a:spcPct val="90000"/>
              </a:lnSpc>
              <a:spcBef>
                <a:spcPts val="1001"/>
              </a:spcBef>
            </a:pPr>
            <a:endParaRPr lang="fr-FR" sz="1870" b="0" strike="noStrike" spc="-1" dirty="0">
              <a:solidFill>
                <a:srgbClr val="000000"/>
              </a:solidFill>
              <a:latin typeface="Arial"/>
            </a:endParaRPr>
          </a:p>
          <a:p>
            <a:pPr marL="380880" indent="-380520" algn="just">
              <a:lnSpc>
                <a:spcPct val="90000"/>
              </a:lnSpc>
              <a:spcBef>
                <a:spcPts val="1001"/>
              </a:spcBef>
              <a:buClr>
                <a:srgbClr val="FF0000"/>
              </a:buClr>
              <a:buFont typeface="Wingdings" charset="2"/>
              <a:buChar char=""/>
            </a:pPr>
            <a:r>
              <a:rPr lang="fr-FR" sz="1870" b="0" strike="noStrike" spc="-1" dirty="0">
                <a:solidFill>
                  <a:srgbClr val="887952"/>
                </a:solidFill>
                <a:latin typeface="Arial"/>
                <a:ea typeface="DejaVu Sans"/>
              </a:rPr>
              <a:t>Les candidats doivent obligatoirement</a:t>
            </a:r>
            <a:r>
              <a:rPr lang="fr-FR" sz="1870" b="0" strike="noStrike" spc="-1" dirty="0">
                <a:solidFill>
                  <a:srgbClr val="000000"/>
                </a:solidFill>
                <a:latin typeface="Arial"/>
                <a:ea typeface="DejaVu Sans"/>
              </a:rPr>
              <a:t> </a:t>
            </a:r>
            <a:r>
              <a:rPr lang="fr-FR" sz="1870" b="1" strike="noStrike" spc="-1" dirty="0">
                <a:solidFill>
                  <a:schemeClr val="accent1"/>
                </a:solidFill>
                <a:latin typeface="Arial"/>
                <a:ea typeface="DejaVu Sans"/>
              </a:rPr>
              <a:t>répondre</a:t>
            </a:r>
            <a:r>
              <a:rPr lang="fr-FR" sz="1870" b="0" strike="noStrike" spc="-1" dirty="0">
                <a:solidFill>
                  <a:schemeClr val="accent1"/>
                </a:solidFill>
                <a:latin typeface="Arial"/>
                <a:ea typeface="DejaVu Sans"/>
              </a:rPr>
              <a:t> </a:t>
            </a:r>
            <a:r>
              <a:rPr lang="fr-FR" sz="1870" b="0" strike="noStrike" spc="-1" dirty="0">
                <a:solidFill>
                  <a:srgbClr val="887952"/>
                </a:solidFill>
                <a:latin typeface="Arial"/>
                <a:ea typeface="DejaVu Sans"/>
              </a:rPr>
              <a:t>à chaque proposition d’admission reçue </a:t>
            </a:r>
            <a:r>
              <a:rPr lang="fr-FR" sz="1870" b="1" strike="noStrike" spc="-1" dirty="0">
                <a:solidFill>
                  <a:schemeClr val="accent1"/>
                </a:solidFill>
                <a:latin typeface="Arial"/>
                <a:ea typeface="DejaVu Sans"/>
              </a:rPr>
              <a:t>avant la date limite indiquée dans leur dossier. </a:t>
            </a:r>
            <a:r>
              <a:rPr lang="fr-FR" sz="1870" b="0" strike="noStrike" spc="-1" dirty="0">
                <a:solidFill>
                  <a:srgbClr val="887952"/>
                </a:solidFill>
                <a:latin typeface="Arial"/>
                <a:ea typeface="DejaVu Sans"/>
              </a:rPr>
              <a:t>En l’absence de réponse, la proposition est retirée.</a:t>
            </a:r>
            <a:endParaRPr lang="fr-FR" sz="1870" b="0" strike="noStrike" spc="-1" dirty="0">
              <a:solidFill>
                <a:srgbClr val="000000"/>
              </a:solidFill>
              <a:latin typeface="Arial"/>
            </a:endParaRPr>
          </a:p>
          <a:p>
            <a:pPr algn="just">
              <a:lnSpc>
                <a:spcPct val="90000"/>
              </a:lnSpc>
              <a:spcBef>
                <a:spcPts val="1001"/>
              </a:spcBef>
            </a:pPr>
            <a:endParaRPr lang="fr-FR" sz="1870" b="0" strike="noStrike" spc="-1" dirty="0">
              <a:solidFill>
                <a:srgbClr val="000000"/>
              </a:solidFill>
              <a:latin typeface="Arial"/>
            </a:endParaRPr>
          </a:p>
          <a:p>
            <a:pPr marL="380880" indent="-380520" algn="just">
              <a:lnSpc>
                <a:spcPct val="90000"/>
              </a:lnSpc>
              <a:spcBef>
                <a:spcPts val="1001"/>
              </a:spcBef>
              <a:buClr>
                <a:srgbClr val="FF0000"/>
              </a:buClr>
              <a:buFont typeface="Wingdings" charset="2"/>
              <a:buChar char=""/>
            </a:pPr>
            <a:r>
              <a:rPr lang="fr-FR" sz="1870" b="0" strike="noStrike" spc="-1" dirty="0" err="1">
                <a:solidFill>
                  <a:srgbClr val="887952"/>
                </a:solidFill>
                <a:latin typeface="Arial"/>
                <a:ea typeface="DejaVu Sans"/>
              </a:rPr>
              <a:t>Parcoursup</a:t>
            </a:r>
            <a:r>
              <a:rPr lang="fr-FR" sz="1870" b="0" strike="noStrike" spc="-1" dirty="0">
                <a:solidFill>
                  <a:srgbClr val="887952"/>
                </a:solidFill>
                <a:latin typeface="Arial"/>
                <a:ea typeface="DejaVu Sans"/>
              </a:rPr>
              <a:t> permet au candidat de changer d’avis au fur et à mesure des propositions reçues. Il peut </a:t>
            </a:r>
            <a:r>
              <a:rPr lang="fr-FR" sz="1870" b="1" strike="noStrike" spc="-1" dirty="0">
                <a:solidFill>
                  <a:schemeClr val="accent6">
                    <a:lumMod val="75000"/>
                  </a:schemeClr>
                </a:solidFill>
                <a:latin typeface="Arial"/>
                <a:ea typeface="DejaVu Sans"/>
              </a:rPr>
              <a:t>conserver les vœux en attente et suivre l’évolution en fonction des places libérées</a:t>
            </a:r>
            <a:r>
              <a:rPr lang="fr-FR" sz="1870" b="0" strike="noStrike" spc="-1" dirty="0">
                <a:solidFill>
                  <a:srgbClr val="000000"/>
                </a:solidFill>
                <a:latin typeface="Arial"/>
                <a:ea typeface="DejaVu Sans"/>
              </a:rPr>
              <a:t>.</a:t>
            </a:r>
            <a:r>
              <a:rPr lang="fr-FR" sz="1870" b="0" strike="noStrike" spc="-1" dirty="0">
                <a:solidFill>
                  <a:srgbClr val="3D566E"/>
                </a:solidFill>
                <a:latin typeface="Arial"/>
                <a:ea typeface="DejaVu Sans"/>
              </a:rPr>
              <a:t> </a:t>
            </a:r>
            <a:r>
              <a:rPr lang="fr-FR" sz="1870" b="0" strike="noStrike" spc="-1" dirty="0">
                <a:solidFill>
                  <a:srgbClr val="887952"/>
                </a:solidFill>
                <a:latin typeface="Arial"/>
                <a:ea typeface="DejaVu Sans"/>
              </a:rPr>
              <a:t>Des indicateurs seront disponibles pour chaque vœu. </a:t>
            </a:r>
            <a:endParaRPr lang="fr-FR" sz="1870" b="0" strike="noStrike" spc="-1" dirty="0">
              <a:solidFill>
                <a:srgbClr val="000000"/>
              </a:solidFill>
              <a:latin typeface="Arial"/>
            </a:endParaRPr>
          </a:p>
        </p:txBody>
      </p:sp>
      <p:sp>
        <p:nvSpPr>
          <p:cNvPr id="442" name="CustomShape 3"/>
          <p:cNvSpPr/>
          <p:nvPr/>
        </p:nvSpPr>
        <p:spPr>
          <a:xfrm>
            <a:off x="7534440" y="114840"/>
            <a:ext cx="4152240" cy="719640"/>
          </a:xfrm>
          <a:prstGeom prst="roundRect">
            <a:avLst>
              <a:gd name="adj" fmla="val 16667"/>
            </a:avLst>
          </a:prstGeom>
          <a:solidFill>
            <a:srgbClr val="A6A6A6">
              <a:alpha val="70000"/>
            </a:srgbClr>
          </a:solidFill>
          <a:ln w="12600">
            <a:solidFill>
              <a:srgbClr val="FF957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91"/>
                </a:solidFill>
                <a:latin typeface="Arial"/>
                <a:ea typeface="DejaVu Sans"/>
              </a:rPr>
              <a:t>La phase des réponses</a:t>
            </a:r>
            <a:endParaRPr lang="fr-FR" sz="1870" b="0" strike="noStrike" spc="-1">
              <a:latin typeface="Arial"/>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3" name="TextShape 1"/>
          <p:cNvSpPr txBox="1"/>
          <p:nvPr/>
        </p:nvSpPr>
        <p:spPr>
          <a:xfrm>
            <a:off x="487800" y="1112400"/>
            <a:ext cx="11711520" cy="596520"/>
          </a:xfrm>
          <a:prstGeom prst="rect">
            <a:avLst/>
          </a:prstGeom>
          <a:noFill/>
          <a:ln>
            <a:noFill/>
          </a:ln>
        </p:spPr>
        <p:txBody>
          <a:bodyPr lIns="0" tIns="0" rIns="0" bIns="0" anchor="ctr">
            <a:noAutofit/>
          </a:bodyPr>
          <a:lstStyle/>
          <a:p>
            <a:pPr>
              <a:lnSpc>
                <a:spcPct val="90000"/>
              </a:lnSpc>
            </a:pPr>
            <a:r>
              <a:rPr lang="fr-FR" sz="3200" b="0" strike="noStrike" spc="-1">
                <a:solidFill>
                  <a:srgbClr val="000000"/>
                </a:solidFill>
                <a:latin typeface="Arial"/>
                <a:ea typeface="DejaVu Sans"/>
              </a:rPr>
              <a:t>Les réponses des formations et les choix des candidats</a:t>
            </a:r>
            <a:endParaRPr lang="fr-FR" sz="3200" b="0" strike="noStrike" spc="-1">
              <a:solidFill>
                <a:srgbClr val="000000"/>
              </a:solidFill>
              <a:latin typeface="Arial"/>
            </a:endParaRPr>
          </a:p>
        </p:txBody>
      </p:sp>
      <p:sp>
        <p:nvSpPr>
          <p:cNvPr id="444" name="TextShape 2"/>
          <p:cNvSpPr txBox="1"/>
          <p:nvPr/>
        </p:nvSpPr>
        <p:spPr>
          <a:xfrm>
            <a:off x="8568360" y="6501240"/>
            <a:ext cx="1559520" cy="479520"/>
          </a:xfrm>
          <a:prstGeom prst="rect">
            <a:avLst/>
          </a:prstGeom>
          <a:noFill/>
          <a:ln>
            <a:noFill/>
          </a:ln>
        </p:spPr>
        <p:txBody>
          <a:bodyPr lIns="90000" tIns="45000" rIns="90000" bIns="45000">
            <a:noAutofit/>
          </a:bodyPr>
          <a:lstStyle/>
          <a:p>
            <a:pPr algn="r">
              <a:lnSpc>
                <a:spcPct val="100000"/>
              </a:lnSpc>
            </a:pPr>
            <a:fld id="{25CF5ECA-CB40-4118-B6DD-D6FBA34B9844}" type="datetime1">
              <a:rPr lang="fr-FR" sz="1070" b="0" strike="noStrike" cap="all" spc="-1">
                <a:solidFill>
                  <a:srgbClr val="000000"/>
                </a:solidFill>
                <a:latin typeface="Arial"/>
                <a:ea typeface="DejaVu Sans"/>
              </a:rPr>
              <a:t>17/01/2024</a:t>
            </a:fld>
            <a:endParaRPr lang="fr-FR" sz="1070" b="0" strike="noStrike" spc="-1">
              <a:latin typeface="Times New Roman"/>
            </a:endParaRPr>
          </a:p>
        </p:txBody>
      </p:sp>
      <p:sp>
        <p:nvSpPr>
          <p:cNvPr id="445" name="CustomShape 3"/>
          <p:cNvSpPr/>
          <p:nvPr/>
        </p:nvSpPr>
        <p:spPr>
          <a:xfrm>
            <a:off x="515160" y="1220760"/>
            <a:ext cx="11423520" cy="62028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noAutofit/>
          </a:bodyPr>
          <a:lstStyle/>
          <a:p>
            <a:pPr>
              <a:lnSpc>
                <a:spcPct val="100000"/>
              </a:lnSpc>
              <a:spcBef>
                <a:spcPts val="374"/>
              </a:spcBef>
            </a:pPr>
            <a:endParaRPr lang="fr-FR" sz="1800" b="0" strike="noStrike" spc="-1">
              <a:latin typeface="Arial"/>
            </a:endParaRPr>
          </a:p>
          <a:p>
            <a:pPr marL="237240" indent="-236880">
              <a:lnSpc>
                <a:spcPct val="100000"/>
              </a:lnSpc>
              <a:spcBef>
                <a:spcPts val="374"/>
              </a:spcBef>
              <a:buClr>
                <a:srgbClr val="FF0000"/>
              </a:buClr>
              <a:buFont typeface="Lucida Grande"/>
              <a:buChar char="&gt;"/>
            </a:pPr>
            <a:r>
              <a:rPr lang="fr-FR" sz="1870" b="1" strike="noStrike" spc="-1">
                <a:solidFill>
                  <a:srgbClr val="455F51"/>
                </a:solidFill>
                <a:latin typeface="Calibri"/>
                <a:ea typeface="DejaVu Sans"/>
              </a:rPr>
              <a:t>Formation sélective (BTS, BUT, classe prépa, IFSI, écoles, …) </a:t>
            </a:r>
            <a:endParaRPr lang="fr-FR" sz="1870" b="0" strike="noStrike" spc="-1">
              <a:latin typeface="Arial"/>
            </a:endParaRPr>
          </a:p>
          <a:p>
            <a:pPr>
              <a:lnSpc>
                <a:spcPct val="100000"/>
              </a:lnSpc>
              <a:spcBef>
                <a:spcPts val="281"/>
              </a:spcBef>
            </a:pPr>
            <a:endParaRPr lang="fr-FR" sz="1870" b="0" strike="noStrike" spc="-1">
              <a:latin typeface="Arial"/>
            </a:endParaRPr>
          </a:p>
          <a:p>
            <a:pPr>
              <a:lnSpc>
                <a:spcPct val="100000"/>
              </a:lnSpc>
              <a:spcBef>
                <a:spcPts val="281"/>
              </a:spcBef>
            </a:pPr>
            <a:endParaRPr lang="fr-FR" sz="1870" b="0" strike="noStrike" spc="-1">
              <a:latin typeface="Arial"/>
            </a:endParaRPr>
          </a:p>
          <a:p>
            <a:pPr>
              <a:lnSpc>
                <a:spcPct val="100000"/>
              </a:lnSpc>
              <a:spcBef>
                <a:spcPts val="281"/>
              </a:spcBef>
            </a:pPr>
            <a:endParaRPr lang="fr-FR" sz="1870" b="0" strike="noStrike" spc="-1">
              <a:latin typeface="Arial"/>
            </a:endParaRPr>
          </a:p>
          <a:p>
            <a:pPr>
              <a:lnSpc>
                <a:spcPct val="100000"/>
              </a:lnSpc>
              <a:spcBef>
                <a:spcPts val="281"/>
              </a:spcBef>
            </a:pPr>
            <a:endParaRPr lang="fr-FR" sz="1870" b="0" strike="noStrike" spc="-1">
              <a:latin typeface="Arial"/>
            </a:endParaRPr>
          </a:p>
        </p:txBody>
      </p:sp>
      <p:sp>
        <p:nvSpPr>
          <p:cNvPr id="446" name="CustomShape 4"/>
          <p:cNvSpPr/>
          <p:nvPr/>
        </p:nvSpPr>
        <p:spPr>
          <a:xfrm>
            <a:off x="11120040" y="6476040"/>
            <a:ext cx="497520" cy="34812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nchor="ctr">
            <a:noAutofit/>
          </a:bodyPr>
          <a:lstStyle/>
          <a:p>
            <a:pPr algn="ctr">
              <a:lnSpc>
                <a:spcPct val="100000"/>
              </a:lnSpc>
            </a:pPr>
            <a:fld id="{2725ACD0-058E-4F71-93C8-53C421FA7F86}" type="slidenum">
              <a:rPr lang="fr-FR" sz="1200" b="1" strike="noStrike" spc="-1">
                <a:solidFill>
                  <a:srgbClr val="FFFFFF"/>
                </a:solidFill>
                <a:latin typeface="Calibri"/>
                <a:ea typeface="DejaVu Sans"/>
              </a:rPr>
              <a:t>26</a:t>
            </a:fld>
            <a:endParaRPr lang="fr-FR" sz="1200" b="0" strike="noStrike" spc="-1">
              <a:latin typeface="Arial"/>
            </a:endParaRPr>
          </a:p>
        </p:txBody>
      </p:sp>
      <p:sp>
        <p:nvSpPr>
          <p:cNvPr id="447" name="CustomShape 5"/>
          <p:cNvSpPr/>
          <p:nvPr/>
        </p:nvSpPr>
        <p:spPr>
          <a:xfrm>
            <a:off x="1801440" y="1989000"/>
            <a:ext cx="3543120" cy="433440"/>
          </a:xfrm>
          <a:prstGeom prst="roundRect">
            <a:avLst>
              <a:gd name="adj" fmla="val 16667"/>
            </a:avLst>
          </a:prstGeom>
          <a:solidFill>
            <a:srgbClr val="51BAAA"/>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OUI (proposition d’admission)</a:t>
            </a:r>
            <a:endParaRPr lang="fr-FR" sz="1600" b="0" strike="noStrike" spc="-1">
              <a:latin typeface="Arial"/>
            </a:endParaRPr>
          </a:p>
        </p:txBody>
      </p:sp>
      <p:sp>
        <p:nvSpPr>
          <p:cNvPr id="448" name="CustomShape 6"/>
          <p:cNvSpPr/>
          <p:nvPr/>
        </p:nvSpPr>
        <p:spPr>
          <a:xfrm>
            <a:off x="1809720" y="2676600"/>
            <a:ext cx="3543120" cy="431280"/>
          </a:xfrm>
          <a:prstGeom prst="roundRect">
            <a:avLst>
              <a:gd name="adj" fmla="val 16667"/>
            </a:avLst>
          </a:prstGeom>
          <a:solidFill>
            <a:srgbClr val="417DC4"/>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En attente d’une place</a:t>
            </a:r>
            <a:endParaRPr lang="fr-FR" sz="1600" b="0" strike="noStrike" spc="-1">
              <a:latin typeface="Arial"/>
            </a:endParaRPr>
          </a:p>
        </p:txBody>
      </p:sp>
      <p:sp>
        <p:nvSpPr>
          <p:cNvPr id="449" name="CustomShape 7"/>
          <p:cNvSpPr/>
          <p:nvPr/>
        </p:nvSpPr>
        <p:spPr>
          <a:xfrm>
            <a:off x="3321000" y="2342160"/>
            <a:ext cx="9414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3D566E"/>
                </a:solidFill>
                <a:latin typeface="Calibri"/>
                <a:ea typeface="DejaVu Sans"/>
              </a:rPr>
              <a:t>ou</a:t>
            </a:r>
            <a:endParaRPr lang="fr-FR" sz="1600" b="0" strike="noStrike" spc="-1">
              <a:latin typeface="Arial"/>
            </a:endParaRPr>
          </a:p>
        </p:txBody>
      </p:sp>
      <p:sp>
        <p:nvSpPr>
          <p:cNvPr id="450" name="CustomShape 8"/>
          <p:cNvSpPr/>
          <p:nvPr/>
        </p:nvSpPr>
        <p:spPr>
          <a:xfrm>
            <a:off x="5513760" y="2084040"/>
            <a:ext cx="894960" cy="274680"/>
          </a:xfrm>
          <a:prstGeom prst="rightArrow">
            <a:avLst>
              <a:gd name="adj1" fmla="val 50000"/>
              <a:gd name="adj2" fmla="val 50000"/>
            </a:avLst>
          </a:prstGeom>
          <a:solidFill>
            <a:srgbClr val="455F5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51" name="CustomShape 9"/>
          <p:cNvSpPr/>
          <p:nvPr/>
        </p:nvSpPr>
        <p:spPr>
          <a:xfrm>
            <a:off x="6559560" y="2085840"/>
            <a:ext cx="4943520" cy="431640"/>
          </a:xfrm>
          <a:prstGeom prst="roundRect">
            <a:avLst>
              <a:gd name="adj" fmla="val 16667"/>
            </a:avLst>
          </a:prstGeom>
          <a:solidFill>
            <a:srgbClr val="FFCA00"/>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470" b="1" strike="noStrike" spc="-1">
                <a:solidFill>
                  <a:srgbClr val="000000"/>
                </a:solidFill>
                <a:latin typeface="Arial"/>
                <a:ea typeface="DejaVu Sans"/>
              </a:rPr>
              <a:t>Le candidat accepte la proposition ou y renonce</a:t>
            </a:r>
            <a:endParaRPr lang="fr-FR" sz="1470" b="0" strike="noStrike" spc="-1">
              <a:latin typeface="Arial"/>
            </a:endParaRPr>
          </a:p>
        </p:txBody>
      </p:sp>
      <p:sp>
        <p:nvSpPr>
          <p:cNvPr id="452" name="CustomShape 10"/>
          <p:cNvSpPr/>
          <p:nvPr/>
        </p:nvSpPr>
        <p:spPr>
          <a:xfrm>
            <a:off x="1809720" y="3349800"/>
            <a:ext cx="3543120" cy="431280"/>
          </a:xfrm>
          <a:prstGeom prst="roundRect">
            <a:avLst>
              <a:gd name="adj" fmla="val 16667"/>
            </a:avLst>
          </a:prstGeom>
          <a:solidFill>
            <a:srgbClr val="D9D9D9"/>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3D566E"/>
                </a:solidFill>
                <a:latin typeface="Calibri"/>
                <a:ea typeface="DejaVu Sans"/>
              </a:rPr>
              <a:t>Non</a:t>
            </a:r>
            <a:endParaRPr lang="fr-FR" sz="1600" b="0" strike="noStrike" spc="-1">
              <a:latin typeface="Arial"/>
            </a:endParaRPr>
          </a:p>
        </p:txBody>
      </p:sp>
      <p:sp>
        <p:nvSpPr>
          <p:cNvPr id="453" name="CustomShape 11"/>
          <p:cNvSpPr/>
          <p:nvPr/>
        </p:nvSpPr>
        <p:spPr>
          <a:xfrm>
            <a:off x="3321000" y="3015360"/>
            <a:ext cx="9414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3D566E"/>
                </a:solidFill>
                <a:latin typeface="Calibri"/>
                <a:ea typeface="DejaVu Sans"/>
              </a:rPr>
              <a:t>ou</a:t>
            </a:r>
            <a:endParaRPr lang="fr-FR" sz="1600" b="0" strike="noStrike" spc="-1">
              <a:latin typeface="Arial"/>
            </a:endParaRPr>
          </a:p>
        </p:txBody>
      </p:sp>
      <p:sp>
        <p:nvSpPr>
          <p:cNvPr id="454" name="CustomShape 12"/>
          <p:cNvSpPr/>
          <p:nvPr/>
        </p:nvSpPr>
        <p:spPr>
          <a:xfrm>
            <a:off x="5513760" y="2744640"/>
            <a:ext cx="894960" cy="274680"/>
          </a:xfrm>
          <a:prstGeom prst="rightArrow">
            <a:avLst>
              <a:gd name="adj1" fmla="val 50000"/>
              <a:gd name="adj2" fmla="val 50000"/>
            </a:avLst>
          </a:prstGeom>
          <a:solidFill>
            <a:srgbClr val="455F5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55" name="CustomShape 13"/>
          <p:cNvSpPr/>
          <p:nvPr/>
        </p:nvSpPr>
        <p:spPr>
          <a:xfrm>
            <a:off x="6559560" y="2691720"/>
            <a:ext cx="4943520" cy="431280"/>
          </a:xfrm>
          <a:prstGeom prst="roundRect">
            <a:avLst>
              <a:gd name="adj" fmla="val 16667"/>
            </a:avLst>
          </a:prstGeom>
          <a:solidFill>
            <a:srgbClr val="FFCA00"/>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470" b="1" strike="noStrike" spc="-1">
                <a:solidFill>
                  <a:srgbClr val="000000"/>
                </a:solidFill>
                <a:latin typeface="Arial"/>
                <a:ea typeface="DejaVu Sans"/>
              </a:rPr>
              <a:t>Le candidat maintient le vœu en attente ou y renonce</a:t>
            </a:r>
            <a:endParaRPr lang="fr-FR" sz="1470" b="0" strike="noStrike" spc="-1">
              <a:latin typeface="Arial"/>
            </a:endParaRPr>
          </a:p>
        </p:txBody>
      </p:sp>
      <p:sp>
        <p:nvSpPr>
          <p:cNvPr id="456" name="CustomShape 14"/>
          <p:cNvSpPr/>
          <p:nvPr/>
        </p:nvSpPr>
        <p:spPr>
          <a:xfrm>
            <a:off x="1814040" y="4276800"/>
            <a:ext cx="3543120" cy="433440"/>
          </a:xfrm>
          <a:prstGeom prst="roundRect">
            <a:avLst>
              <a:gd name="adj" fmla="val 16667"/>
            </a:avLst>
          </a:prstGeom>
          <a:solidFill>
            <a:srgbClr val="51BAAA"/>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OUI (proposition d’admission)</a:t>
            </a:r>
            <a:endParaRPr lang="fr-FR" sz="1600" b="0" strike="noStrike" spc="-1">
              <a:latin typeface="Arial"/>
            </a:endParaRPr>
          </a:p>
        </p:txBody>
      </p:sp>
      <p:sp>
        <p:nvSpPr>
          <p:cNvPr id="457" name="CustomShape 15"/>
          <p:cNvSpPr/>
          <p:nvPr/>
        </p:nvSpPr>
        <p:spPr>
          <a:xfrm>
            <a:off x="1822320" y="4964400"/>
            <a:ext cx="3543120" cy="431280"/>
          </a:xfrm>
          <a:prstGeom prst="roundRect">
            <a:avLst>
              <a:gd name="adj" fmla="val 16667"/>
            </a:avLst>
          </a:prstGeom>
          <a:solidFill>
            <a:srgbClr val="00009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OUI-SI</a:t>
            </a:r>
            <a:r>
              <a:rPr lang="fr-FR" sz="1600" b="1" strike="noStrike" spc="-1">
                <a:solidFill>
                  <a:srgbClr val="E3DED1"/>
                </a:solidFill>
                <a:latin typeface="Calibri"/>
                <a:ea typeface="DejaVu Sans"/>
              </a:rPr>
              <a:t>*</a:t>
            </a:r>
            <a:r>
              <a:rPr lang="fr-FR" sz="1600" b="1" strike="noStrike" spc="-1">
                <a:solidFill>
                  <a:srgbClr val="FFFFFF"/>
                </a:solidFill>
                <a:latin typeface="Calibri"/>
                <a:ea typeface="DejaVu Sans"/>
              </a:rPr>
              <a:t> (proposition d’admission)</a:t>
            </a:r>
            <a:endParaRPr lang="fr-FR" sz="1600" b="0" strike="noStrike" spc="-1">
              <a:latin typeface="Arial"/>
            </a:endParaRPr>
          </a:p>
        </p:txBody>
      </p:sp>
      <p:sp>
        <p:nvSpPr>
          <p:cNvPr id="458" name="CustomShape 16"/>
          <p:cNvSpPr/>
          <p:nvPr/>
        </p:nvSpPr>
        <p:spPr>
          <a:xfrm>
            <a:off x="3333600" y="4798440"/>
            <a:ext cx="9414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3D566E"/>
                </a:solidFill>
                <a:latin typeface="Calibri"/>
                <a:ea typeface="DejaVu Sans"/>
              </a:rPr>
              <a:t>ou</a:t>
            </a:r>
            <a:endParaRPr lang="fr-FR" sz="1600" b="0" strike="noStrike" spc="-1">
              <a:latin typeface="Arial"/>
            </a:endParaRPr>
          </a:p>
        </p:txBody>
      </p:sp>
      <p:sp>
        <p:nvSpPr>
          <p:cNvPr id="459" name="CustomShape 17"/>
          <p:cNvSpPr/>
          <p:nvPr/>
        </p:nvSpPr>
        <p:spPr>
          <a:xfrm>
            <a:off x="5526720" y="4371840"/>
            <a:ext cx="894960" cy="274680"/>
          </a:xfrm>
          <a:prstGeom prst="rightArrow">
            <a:avLst>
              <a:gd name="adj1" fmla="val 50000"/>
              <a:gd name="adj2" fmla="val 50000"/>
            </a:avLst>
          </a:prstGeom>
          <a:solidFill>
            <a:srgbClr val="455F5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60" name="CustomShape 18"/>
          <p:cNvSpPr/>
          <p:nvPr/>
        </p:nvSpPr>
        <p:spPr>
          <a:xfrm>
            <a:off x="1775520" y="5613480"/>
            <a:ext cx="3543120" cy="431280"/>
          </a:xfrm>
          <a:prstGeom prst="roundRect">
            <a:avLst>
              <a:gd name="adj" fmla="val 16667"/>
            </a:avLst>
          </a:prstGeom>
          <a:solidFill>
            <a:srgbClr val="417DC4"/>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En attente d’une place</a:t>
            </a:r>
            <a:endParaRPr lang="fr-FR" sz="1600" b="0" strike="noStrike" spc="-1">
              <a:latin typeface="Arial"/>
            </a:endParaRPr>
          </a:p>
        </p:txBody>
      </p:sp>
      <p:sp>
        <p:nvSpPr>
          <p:cNvPr id="461" name="CustomShape 19"/>
          <p:cNvSpPr/>
          <p:nvPr/>
        </p:nvSpPr>
        <p:spPr>
          <a:xfrm>
            <a:off x="3333600" y="5471280"/>
            <a:ext cx="941400" cy="33372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600" b="1" strike="noStrike" spc="-1">
                <a:solidFill>
                  <a:srgbClr val="3D566E"/>
                </a:solidFill>
                <a:latin typeface="Calibri"/>
                <a:ea typeface="DejaVu Sans"/>
              </a:rPr>
              <a:t>ou</a:t>
            </a:r>
            <a:endParaRPr lang="fr-FR" sz="1600" b="0" strike="noStrike" spc="-1">
              <a:latin typeface="Arial"/>
            </a:endParaRPr>
          </a:p>
        </p:txBody>
      </p:sp>
      <p:sp>
        <p:nvSpPr>
          <p:cNvPr id="462" name="CustomShape 20"/>
          <p:cNvSpPr/>
          <p:nvPr/>
        </p:nvSpPr>
        <p:spPr>
          <a:xfrm>
            <a:off x="5526720" y="5032440"/>
            <a:ext cx="894960" cy="274680"/>
          </a:xfrm>
          <a:prstGeom prst="rightArrow">
            <a:avLst>
              <a:gd name="adj1" fmla="val 50000"/>
              <a:gd name="adj2" fmla="val 50000"/>
            </a:avLst>
          </a:prstGeom>
          <a:solidFill>
            <a:srgbClr val="455F5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63" name="CustomShape 21"/>
          <p:cNvSpPr/>
          <p:nvPr/>
        </p:nvSpPr>
        <p:spPr>
          <a:xfrm>
            <a:off x="5513760" y="5705280"/>
            <a:ext cx="894960" cy="274680"/>
          </a:xfrm>
          <a:prstGeom prst="rightArrow">
            <a:avLst>
              <a:gd name="adj1" fmla="val 50000"/>
              <a:gd name="adj2" fmla="val 50000"/>
            </a:avLst>
          </a:prstGeom>
          <a:solidFill>
            <a:srgbClr val="455F5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sp>
      <p:sp>
        <p:nvSpPr>
          <p:cNvPr id="464" name="CustomShape 22"/>
          <p:cNvSpPr/>
          <p:nvPr/>
        </p:nvSpPr>
        <p:spPr>
          <a:xfrm>
            <a:off x="556200" y="3846600"/>
            <a:ext cx="10879560" cy="649800"/>
          </a:xfrm>
          <a:prstGeom prst="rect">
            <a:avLst/>
          </a:prstGeom>
          <a:noFill/>
          <a:ln>
            <a:noFill/>
          </a:ln>
        </p:spPr>
        <p:style>
          <a:lnRef idx="0">
            <a:scrgbClr r="0" g="0" b="0"/>
          </a:lnRef>
          <a:fillRef idx="0">
            <a:scrgbClr r="0" g="0" b="0"/>
          </a:fillRef>
          <a:effectRef idx="0">
            <a:scrgbClr r="0" g="0" b="0"/>
          </a:effectRef>
          <a:fontRef idx="minor"/>
        </p:style>
        <p:txBody>
          <a:bodyPr lIns="122040" tIns="60840" rIns="122040" bIns="60840">
            <a:normAutofit/>
          </a:bodyPr>
          <a:lstStyle/>
          <a:p>
            <a:pPr marL="177840" indent="-177480">
              <a:lnSpc>
                <a:spcPct val="100000"/>
              </a:lnSpc>
              <a:spcBef>
                <a:spcPts val="374"/>
              </a:spcBef>
              <a:buClr>
                <a:srgbClr val="FF0000"/>
              </a:buClr>
              <a:buFont typeface="Lucida Grande"/>
              <a:buChar char="&gt;"/>
            </a:pPr>
            <a:r>
              <a:rPr lang="fr-FR" sz="1870" b="1" strike="noStrike" spc="-1">
                <a:solidFill>
                  <a:srgbClr val="455F51"/>
                </a:solidFill>
                <a:latin typeface="Calibri"/>
                <a:ea typeface="DejaVu Sans"/>
              </a:rPr>
              <a:t>Formation non sélective (licences, PPPE, PASS) </a:t>
            </a:r>
            <a:endParaRPr lang="fr-FR" sz="1870" b="0" strike="noStrike" spc="-1">
              <a:latin typeface="Arial"/>
            </a:endParaRPr>
          </a:p>
        </p:txBody>
      </p:sp>
      <p:sp>
        <p:nvSpPr>
          <p:cNvPr id="465" name="CustomShape 23"/>
          <p:cNvSpPr/>
          <p:nvPr/>
        </p:nvSpPr>
        <p:spPr>
          <a:xfrm>
            <a:off x="6578280" y="4282920"/>
            <a:ext cx="4943520" cy="431640"/>
          </a:xfrm>
          <a:prstGeom prst="roundRect">
            <a:avLst>
              <a:gd name="adj" fmla="val 16667"/>
            </a:avLst>
          </a:prstGeom>
          <a:solidFill>
            <a:srgbClr val="FFCA00"/>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470" b="1" strike="noStrike" spc="-1">
                <a:solidFill>
                  <a:srgbClr val="000000"/>
                </a:solidFill>
                <a:latin typeface="Arial"/>
                <a:ea typeface="DejaVu Sans"/>
              </a:rPr>
              <a:t>Le candidat accepte la proposition ou y renonce</a:t>
            </a:r>
            <a:endParaRPr lang="fr-FR" sz="1470" b="0" strike="noStrike" spc="-1">
              <a:latin typeface="Arial"/>
            </a:endParaRPr>
          </a:p>
        </p:txBody>
      </p:sp>
      <p:sp>
        <p:nvSpPr>
          <p:cNvPr id="466" name="CustomShape 24"/>
          <p:cNvSpPr/>
          <p:nvPr/>
        </p:nvSpPr>
        <p:spPr>
          <a:xfrm>
            <a:off x="6611400" y="4939920"/>
            <a:ext cx="4943520" cy="431640"/>
          </a:xfrm>
          <a:prstGeom prst="roundRect">
            <a:avLst>
              <a:gd name="adj" fmla="val 16667"/>
            </a:avLst>
          </a:prstGeom>
          <a:solidFill>
            <a:srgbClr val="FFCA00"/>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470" b="1" strike="noStrike" spc="-1">
                <a:solidFill>
                  <a:srgbClr val="000000"/>
                </a:solidFill>
                <a:latin typeface="Arial"/>
                <a:ea typeface="DejaVu Sans"/>
              </a:rPr>
              <a:t>Le candidat accepte la proposition ou y renonce</a:t>
            </a:r>
            <a:endParaRPr lang="fr-FR" sz="1470" b="0" strike="noStrike" spc="-1">
              <a:latin typeface="Arial"/>
            </a:endParaRPr>
          </a:p>
        </p:txBody>
      </p:sp>
      <p:sp>
        <p:nvSpPr>
          <p:cNvPr id="467" name="CustomShape 25"/>
          <p:cNvSpPr/>
          <p:nvPr/>
        </p:nvSpPr>
        <p:spPr>
          <a:xfrm>
            <a:off x="6592680" y="5524920"/>
            <a:ext cx="4943520" cy="431280"/>
          </a:xfrm>
          <a:prstGeom prst="roundRect">
            <a:avLst>
              <a:gd name="adj" fmla="val 16667"/>
            </a:avLst>
          </a:prstGeom>
          <a:solidFill>
            <a:srgbClr val="FFCA00"/>
          </a:solidFill>
          <a:ln w="9360">
            <a:noFill/>
          </a:ln>
          <a:effectLst>
            <a:outerShdw dist="37674" dir="2700000">
              <a:srgbClr val="000000">
                <a:alpha val="50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470" b="1" strike="noStrike" spc="-1">
                <a:solidFill>
                  <a:srgbClr val="000000"/>
                </a:solidFill>
                <a:latin typeface="Arial"/>
                <a:ea typeface="DejaVu Sans"/>
              </a:rPr>
              <a:t>Le candidat maintient le vœu en attente ou y renonce</a:t>
            </a:r>
            <a:endParaRPr lang="fr-FR" sz="1470" b="0" strike="noStrike" spc="-1">
              <a:latin typeface="Arial"/>
            </a:endParaRPr>
          </a:p>
        </p:txBody>
      </p:sp>
      <p:sp>
        <p:nvSpPr>
          <p:cNvPr id="468" name="CustomShape 26"/>
          <p:cNvSpPr/>
          <p:nvPr/>
        </p:nvSpPr>
        <p:spPr>
          <a:xfrm flipH="1">
            <a:off x="431280" y="6172560"/>
            <a:ext cx="10204560" cy="557640"/>
          </a:xfrm>
          <a:prstGeom prst="rect">
            <a:avLst/>
          </a:prstGeom>
          <a:solidFill>
            <a:srgbClr val="FFFFFF"/>
          </a:solid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nSpc>
                <a:spcPct val="100000"/>
              </a:lnSpc>
            </a:pPr>
            <a:r>
              <a:rPr lang="fr-FR" sz="1470" b="1" strike="noStrike" spc="-1">
                <a:solidFill>
                  <a:srgbClr val="EC130E"/>
                </a:solidFill>
                <a:latin typeface="Arial"/>
                <a:ea typeface="DejaVu Sans"/>
              </a:rPr>
              <a:t>*</a:t>
            </a:r>
            <a:r>
              <a:rPr lang="fr-FR" sz="1470" b="0" strike="noStrike" spc="-1">
                <a:solidFill>
                  <a:srgbClr val="0C5076"/>
                </a:solidFill>
                <a:latin typeface="Arial"/>
                <a:ea typeface="DejaVu Sans"/>
              </a:rPr>
              <a:t> </a:t>
            </a:r>
            <a:r>
              <a:rPr lang="fr-FR" sz="1470" b="0" strike="noStrike" spc="-1">
                <a:solidFill>
                  <a:srgbClr val="000000"/>
                </a:solidFill>
                <a:latin typeface="Arial"/>
                <a:ea typeface="DejaVu Sans"/>
              </a:rPr>
              <a:t>Oui-si : le candidat est accepté à condition de suivre un parcours de réussite (remise à niveau, tutorat..) </a:t>
            </a:r>
            <a:endParaRPr lang="fr-FR" sz="1470" b="0" strike="noStrike" spc="-1">
              <a:latin typeface="Arial"/>
            </a:endParaRPr>
          </a:p>
          <a:p>
            <a:pPr>
              <a:lnSpc>
                <a:spcPct val="100000"/>
              </a:lnSpc>
            </a:pPr>
            <a:endParaRPr lang="fr-FR" sz="1470" b="0" strike="noStrike" spc="-1">
              <a:latin typeface="Arial"/>
            </a:endParaRPr>
          </a:p>
        </p:txBody>
      </p:sp>
      <p:sp>
        <p:nvSpPr>
          <p:cNvPr id="469" name="CustomShape 27"/>
          <p:cNvSpPr/>
          <p:nvPr/>
        </p:nvSpPr>
        <p:spPr>
          <a:xfrm>
            <a:off x="1797120" y="1986480"/>
            <a:ext cx="3543120" cy="433440"/>
          </a:xfrm>
          <a:prstGeom prst="roundRect">
            <a:avLst>
              <a:gd name="adj" fmla="val 16667"/>
            </a:avLst>
          </a:prstGeom>
          <a:solidFill>
            <a:srgbClr val="00009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OUI (proposition d’admission)</a:t>
            </a:r>
            <a:endParaRPr lang="fr-FR" sz="1600" b="0" strike="noStrike" spc="-1">
              <a:latin typeface="Arial"/>
            </a:endParaRPr>
          </a:p>
        </p:txBody>
      </p:sp>
      <p:sp>
        <p:nvSpPr>
          <p:cNvPr id="470" name="CustomShape 28"/>
          <p:cNvSpPr/>
          <p:nvPr/>
        </p:nvSpPr>
        <p:spPr>
          <a:xfrm>
            <a:off x="1809720" y="4274280"/>
            <a:ext cx="3543120" cy="433440"/>
          </a:xfrm>
          <a:prstGeom prst="roundRect">
            <a:avLst>
              <a:gd name="adj" fmla="val 16667"/>
            </a:avLst>
          </a:prstGeom>
          <a:solidFill>
            <a:srgbClr val="000091"/>
          </a:solidFill>
          <a:ln w="9360">
            <a:noFill/>
          </a:ln>
          <a:effectLst>
            <a:outerShdw dist="23040" dir="5400000">
              <a:srgbClr val="000000">
                <a:alpha val="35000"/>
              </a:srgbClr>
            </a:outerShdw>
          </a:effectLst>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600" b="1" strike="noStrike" spc="-1">
                <a:solidFill>
                  <a:srgbClr val="FFFFFF"/>
                </a:solidFill>
                <a:latin typeface="Calibri"/>
                <a:ea typeface="DejaVu Sans"/>
              </a:rPr>
              <a:t>OUI (proposition d’admission)</a:t>
            </a:r>
            <a:endParaRPr lang="fr-FR" sz="1600" b="0" strike="noStrike" spc="-1">
              <a:latin typeface="Arial"/>
            </a:endParaRPr>
          </a:p>
        </p:txBody>
      </p:sp>
      <p:sp>
        <p:nvSpPr>
          <p:cNvPr id="471" name="CustomShape 29"/>
          <p:cNvSpPr/>
          <p:nvPr/>
        </p:nvSpPr>
        <p:spPr>
          <a:xfrm>
            <a:off x="7534440" y="114840"/>
            <a:ext cx="4152240" cy="719640"/>
          </a:xfrm>
          <a:prstGeom prst="roundRect">
            <a:avLst>
              <a:gd name="adj" fmla="val 16667"/>
            </a:avLst>
          </a:prstGeom>
          <a:solidFill>
            <a:srgbClr val="A6A6A6">
              <a:alpha val="70000"/>
            </a:srgbClr>
          </a:solidFill>
          <a:ln w="12600">
            <a:solidFill>
              <a:srgbClr val="FF9575"/>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91"/>
                </a:solidFill>
                <a:latin typeface="Arial"/>
                <a:ea typeface="DejaVu Sans"/>
              </a:rPr>
              <a:t>La phase de choix</a:t>
            </a:r>
            <a:endParaRPr lang="fr-FR" sz="1870" b="0" strike="noStrike" spc="-1">
              <a:latin typeface="Arial"/>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2" name="TextShape 1"/>
          <p:cNvSpPr txBox="1"/>
          <p:nvPr/>
        </p:nvSpPr>
        <p:spPr>
          <a:xfrm>
            <a:off x="143280" y="1195920"/>
            <a:ext cx="11809080" cy="719640"/>
          </a:xfrm>
          <a:prstGeom prst="rect">
            <a:avLst/>
          </a:prstGeom>
          <a:noFill/>
          <a:ln>
            <a:noFill/>
          </a:ln>
        </p:spPr>
        <p:txBody>
          <a:bodyPr lIns="0" tIns="0" rIns="0" bIns="0" anchor="ctr">
            <a:noAutofit/>
          </a:bodyPr>
          <a:lstStyle/>
          <a:p>
            <a:pPr algn="just">
              <a:lnSpc>
                <a:spcPct val="90000"/>
              </a:lnSpc>
            </a:pPr>
            <a:r>
              <a:rPr lang="fr-FR" sz="2670" b="0" strike="noStrike" spc="-1" dirty="0">
                <a:solidFill>
                  <a:schemeClr val="accent1"/>
                </a:solidFill>
                <a:latin typeface="Arial"/>
                <a:ea typeface="DejaVu Sans"/>
              </a:rPr>
              <a:t>Des solutions pour les candidats qui n’ont pas reçu de proposition d’admission </a:t>
            </a:r>
            <a:endParaRPr lang="fr-FR" sz="2670" b="0" strike="noStrike" spc="-1" dirty="0">
              <a:solidFill>
                <a:schemeClr val="accent1"/>
              </a:solidFill>
              <a:latin typeface="Arial"/>
            </a:endParaRPr>
          </a:p>
        </p:txBody>
      </p:sp>
      <p:sp>
        <p:nvSpPr>
          <p:cNvPr id="473" name="TextShape 2"/>
          <p:cNvSpPr txBox="1"/>
          <p:nvPr/>
        </p:nvSpPr>
        <p:spPr>
          <a:xfrm>
            <a:off x="469080" y="2096280"/>
            <a:ext cx="11483280" cy="4020480"/>
          </a:xfrm>
          <a:prstGeom prst="rect">
            <a:avLst/>
          </a:prstGeom>
          <a:noFill/>
          <a:ln>
            <a:noFill/>
          </a:ln>
        </p:spPr>
        <p:txBody>
          <a:bodyPr lIns="0" tIns="0" rIns="0" bIns="0">
            <a:noAutofit/>
          </a:bodyPr>
          <a:lstStyle/>
          <a:p>
            <a:pPr marL="228600" indent="-228240" algn="just">
              <a:lnSpc>
                <a:spcPct val="90000"/>
              </a:lnSpc>
              <a:spcBef>
                <a:spcPts val="1001"/>
              </a:spcBef>
              <a:buClr>
                <a:srgbClr val="FFFFFF"/>
              </a:buClr>
              <a:buFont typeface="Arial"/>
              <a:buChar char="•"/>
            </a:pPr>
            <a:r>
              <a:rPr lang="fr-FR" sz="2000" b="1" strike="noStrike" spc="-1" dirty="0">
                <a:solidFill>
                  <a:srgbClr val="FF0000"/>
                </a:solidFill>
                <a:latin typeface="Arial"/>
                <a:ea typeface="DejaVu Sans"/>
              </a:rPr>
              <a:t>Dès le 30 Mai 2024</a:t>
            </a:r>
            <a:r>
              <a:rPr lang="fr-FR" sz="2000" b="0" strike="noStrike" spc="-1" dirty="0">
                <a:solidFill>
                  <a:srgbClr val="000000"/>
                </a:solidFill>
                <a:latin typeface="Arial"/>
                <a:ea typeface="DejaVu Sans"/>
              </a:rPr>
              <a:t>: </a:t>
            </a:r>
            <a:r>
              <a:rPr lang="fr-FR" sz="2000" b="0" strike="noStrike" spc="-1" dirty="0">
                <a:solidFill>
                  <a:schemeClr val="accent1"/>
                </a:solidFill>
                <a:latin typeface="Arial"/>
                <a:ea typeface="DejaVu Sans"/>
              </a:rPr>
              <a:t>les lycéens qui n'ont fait que des demandes en formations sélectives et qui n’ont reçu que des réponses négatives peuvent </a:t>
            </a:r>
            <a:r>
              <a:rPr lang="fr-FR" sz="2000" b="1" strike="noStrike" spc="-1" dirty="0">
                <a:solidFill>
                  <a:schemeClr val="accent1"/>
                </a:solidFill>
                <a:latin typeface="Arial"/>
                <a:ea typeface="DejaVu Sans"/>
              </a:rPr>
              <a:t>demander</a:t>
            </a:r>
            <a:r>
              <a:rPr lang="fr-FR" sz="2000" b="0" strike="noStrike" spc="-1" dirty="0">
                <a:solidFill>
                  <a:schemeClr val="accent1"/>
                </a:solidFill>
                <a:latin typeface="Arial"/>
                <a:ea typeface="DejaVu Sans"/>
              </a:rPr>
              <a:t> </a:t>
            </a:r>
            <a:r>
              <a:rPr lang="fr-FR" sz="2000" b="1" strike="noStrike" spc="-1" dirty="0">
                <a:solidFill>
                  <a:schemeClr val="accent1"/>
                </a:solidFill>
                <a:latin typeface="Arial"/>
                <a:ea typeface="DejaVu Sans"/>
              </a:rPr>
              <a:t>un accompagnement individuel au lycée ou au CIO</a:t>
            </a:r>
            <a:r>
              <a:rPr lang="fr-FR" sz="2000" b="0" strike="noStrike" spc="-1" dirty="0">
                <a:solidFill>
                  <a:schemeClr val="accent1"/>
                </a:solidFill>
                <a:latin typeface="Arial"/>
                <a:ea typeface="DejaVu Sans"/>
              </a:rPr>
              <a:t> </a:t>
            </a:r>
            <a:r>
              <a:rPr lang="fr-FR" sz="2000" b="1" strike="noStrike" spc="-1" dirty="0">
                <a:solidFill>
                  <a:schemeClr val="accent1"/>
                </a:solidFill>
                <a:latin typeface="Arial"/>
                <a:ea typeface="DejaVu Sans"/>
              </a:rPr>
              <a:t>pour définir un nouveau projet d’orientation et préparer la phase complémentaire.</a:t>
            </a:r>
            <a:endParaRPr lang="fr-FR" sz="2000" b="0" strike="noStrike" spc="-1" dirty="0">
              <a:solidFill>
                <a:schemeClr val="accent1"/>
              </a:solidFill>
              <a:latin typeface="Arial"/>
            </a:endParaRPr>
          </a:p>
          <a:p>
            <a:pPr algn="just">
              <a:lnSpc>
                <a:spcPct val="90000"/>
              </a:lnSpc>
              <a:spcBef>
                <a:spcPts val="1001"/>
              </a:spcBef>
            </a:pPr>
            <a:endParaRPr lang="fr-FR" sz="2000" b="0" strike="noStrike" spc="-1" dirty="0">
              <a:solidFill>
                <a:srgbClr val="000000"/>
              </a:solidFill>
              <a:latin typeface="Arial"/>
            </a:endParaRPr>
          </a:p>
          <a:p>
            <a:pPr marL="228600" indent="-228240" algn="just">
              <a:lnSpc>
                <a:spcPct val="90000"/>
              </a:lnSpc>
              <a:spcBef>
                <a:spcPts val="1001"/>
              </a:spcBef>
              <a:buClr>
                <a:srgbClr val="FFFFFF"/>
              </a:buClr>
              <a:buFont typeface="Arial"/>
              <a:buChar char="•"/>
            </a:pPr>
            <a:r>
              <a:rPr lang="fr-FR" sz="2000" b="1" strike="noStrike" spc="-1" dirty="0">
                <a:solidFill>
                  <a:srgbClr val="FF0000"/>
                </a:solidFill>
                <a:latin typeface="Arial"/>
                <a:ea typeface="DejaVu Sans"/>
              </a:rPr>
              <a:t>Du 11 juin au 12 septembre 2024</a:t>
            </a:r>
            <a:r>
              <a:rPr lang="fr-FR" sz="2000" b="0" strike="noStrike" spc="-1" dirty="0">
                <a:solidFill>
                  <a:srgbClr val="000000"/>
                </a:solidFill>
                <a:latin typeface="Arial"/>
                <a:ea typeface="DejaVu Sans"/>
              </a:rPr>
              <a:t>: </a:t>
            </a:r>
            <a:r>
              <a:rPr lang="fr-FR" sz="2000" b="0" strike="noStrike" spc="-1" dirty="0">
                <a:solidFill>
                  <a:schemeClr val="accent1"/>
                </a:solidFill>
                <a:latin typeface="Arial"/>
                <a:ea typeface="DejaVu Sans"/>
              </a:rPr>
              <a:t>pendant la </a:t>
            </a:r>
            <a:r>
              <a:rPr lang="fr-FR" sz="2000" b="1" strike="noStrike" spc="-1" dirty="0">
                <a:solidFill>
                  <a:schemeClr val="accent1"/>
                </a:solidFill>
                <a:latin typeface="Arial"/>
                <a:ea typeface="DejaVu Sans"/>
              </a:rPr>
              <a:t>phase complémentaire</a:t>
            </a:r>
            <a:r>
              <a:rPr lang="fr-FR" sz="2000" b="0" strike="noStrike" spc="-1" dirty="0">
                <a:solidFill>
                  <a:schemeClr val="accent1"/>
                </a:solidFill>
                <a:latin typeface="Arial"/>
                <a:ea typeface="DejaVu Sans"/>
              </a:rPr>
              <a:t>, les lycéens peuvent </a:t>
            </a:r>
            <a:r>
              <a:rPr lang="fr-FR" sz="2000" b="1" strike="noStrike" spc="-1" dirty="0">
                <a:solidFill>
                  <a:schemeClr val="accent1"/>
                </a:solidFill>
                <a:latin typeface="Arial"/>
                <a:ea typeface="DejaVu Sans"/>
              </a:rPr>
              <a:t>formuler jusqu’à 10 nouveaux vœux et répondre aux propositions dans des formations disposant de places disponibles.</a:t>
            </a:r>
            <a:endParaRPr lang="fr-FR" sz="2000" b="0" strike="noStrike" spc="-1" dirty="0">
              <a:solidFill>
                <a:schemeClr val="accent1"/>
              </a:solidFill>
              <a:latin typeface="Arial"/>
            </a:endParaRPr>
          </a:p>
          <a:p>
            <a:pPr algn="just">
              <a:lnSpc>
                <a:spcPct val="90000"/>
              </a:lnSpc>
              <a:spcBef>
                <a:spcPts val="1001"/>
              </a:spcBef>
            </a:pPr>
            <a:endParaRPr lang="fr-FR" sz="2000" b="0" strike="noStrike" spc="-1" dirty="0">
              <a:solidFill>
                <a:srgbClr val="000000"/>
              </a:solidFill>
              <a:latin typeface="Arial"/>
            </a:endParaRPr>
          </a:p>
          <a:p>
            <a:pPr marL="228600" indent="-228240" algn="just">
              <a:lnSpc>
                <a:spcPct val="90000"/>
              </a:lnSpc>
              <a:spcBef>
                <a:spcPts val="1001"/>
              </a:spcBef>
              <a:buClr>
                <a:srgbClr val="FFFFFF"/>
              </a:buClr>
              <a:buFont typeface="Arial"/>
              <a:buChar char="•"/>
            </a:pPr>
            <a:r>
              <a:rPr lang="fr-FR" sz="2000" b="1" strike="noStrike" spc="-1" dirty="0">
                <a:solidFill>
                  <a:srgbClr val="FF0000"/>
                </a:solidFill>
                <a:latin typeface="Arial"/>
                <a:ea typeface="DejaVu Sans"/>
              </a:rPr>
              <a:t>A partir du 4</a:t>
            </a:r>
            <a:r>
              <a:rPr lang="fr-FR" sz="2000" b="1" strike="noStrike" spc="-1" baseline="30000" dirty="0">
                <a:solidFill>
                  <a:srgbClr val="FF0000"/>
                </a:solidFill>
                <a:latin typeface="Arial"/>
                <a:ea typeface="DejaVu Sans"/>
              </a:rPr>
              <a:t> </a:t>
            </a:r>
            <a:r>
              <a:rPr lang="fr-FR" sz="2000" b="1" strike="noStrike" spc="-1" dirty="0">
                <a:solidFill>
                  <a:srgbClr val="FF0000"/>
                </a:solidFill>
                <a:latin typeface="Arial"/>
                <a:ea typeface="DejaVu Sans"/>
              </a:rPr>
              <a:t>juillet 2024</a:t>
            </a:r>
            <a:r>
              <a:rPr lang="fr-FR" sz="2000" b="0" strike="noStrike" spc="-1" dirty="0">
                <a:solidFill>
                  <a:srgbClr val="000000"/>
                </a:solidFill>
                <a:latin typeface="Arial"/>
                <a:ea typeface="DejaVu Sans"/>
              </a:rPr>
              <a:t>: </a:t>
            </a:r>
            <a:r>
              <a:rPr lang="fr-FR" sz="2000" b="0" strike="noStrike" spc="-1" dirty="0">
                <a:solidFill>
                  <a:schemeClr val="accent1"/>
                </a:solidFill>
                <a:latin typeface="Arial"/>
                <a:ea typeface="DejaVu Sans"/>
              </a:rPr>
              <a:t>les candidats n’ayant pas eu de proposition peuvent solliciter depuis leur dossier </a:t>
            </a:r>
            <a:r>
              <a:rPr lang="fr-FR" sz="2000" b="1" strike="noStrike" spc="-1" dirty="0">
                <a:solidFill>
                  <a:schemeClr val="accent1"/>
                </a:solidFill>
                <a:latin typeface="Arial"/>
                <a:ea typeface="DejaVu Sans"/>
              </a:rPr>
              <a:t>l’accompagnement de la Commission d’Accès à l’Enseignement Supérieur</a:t>
            </a:r>
            <a:r>
              <a:rPr lang="fr-FR" sz="2000" b="0" strike="noStrike" spc="-1" dirty="0">
                <a:solidFill>
                  <a:schemeClr val="accent1"/>
                </a:solidFill>
                <a:latin typeface="Arial"/>
                <a:ea typeface="DejaVu Sans"/>
              </a:rPr>
              <a:t> </a:t>
            </a:r>
            <a:r>
              <a:rPr lang="fr-FR" sz="2000" b="1" strike="noStrike" spc="-1" dirty="0">
                <a:solidFill>
                  <a:schemeClr val="accent1"/>
                </a:solidFill>
                <a:latin typeface="Arial"/>
                <a:ea typeface="DejaVu Sans"/>
              </a:rPr>
              <a:t>(CAES) </a:t>
            </a:r>
            <a:r>
              <a:rPr lang="fr-FR" sz="2000" b="0" strike="noStrike" spc="-1" dirty="0">
                <a:solidFill>
                  <a:schemeClr val="accent1"/>
                </a:solidFill>
                <a:latin typeface="Arial"/>
                <a:ea typeface="DejaVu Sans"/>
              </a:rPr>
              <a:t>de leur académie: elle étudie leur dossier et les aide à trouver une formation au plus près de leur projet en fonction des places disponibles.</a:t>
            </a:r>
            <a:endParaRPr lang="fr-FR" sz="2000" b="0" strike="noStrike" spc="-1" dirty="0">
              <a:solidFill>
                <a:schemeClr val="accent1"/>
              </a:solidFill>
              <a:latin typeface="Arial"/>
            </a:endParaRPr>
          </a:p>
        </p:txBody>
      </p:sp>
      <p:sp>
        <p:nvSpPr>
          <p:cNvPr id="474" name="TextShape 3"/>
          <p:cNvSpPr txBox="1"/>
          <p:nvPr/>
        </p:nvSpPr>
        <p:spPr>
          <a:xfrm>
            <a:off x="10128600" y="6378120"/>
            <a:ext cx="1439640" cy="479520"/>
          </a:xfrm>
          <a:prstGeom prst="rect">
            <a:avLst/>
          </a:prstGeom>
          <a:noFill/>
          <a:ln>
            <a:noFill/>
          </a:ln>
        </p:spPr>
        <p:txBody>
          <a:bodyPr lIns="90000" tIns="45000" rIns="90000" bIns="45000">
            <a:noAutofit/>
          </a:bodyPr>
          <a:lstStyle/>
          <a:p>
            <a:pPr algn="r">
              <a:lnSpc>
                <a:spcPct val="100000"/>
              </a:lnSpc>
            </a:pPr>
            <a:fld id="{4572D4A5-C68C-49B7-ACC4-84E510CF7B81}" type="slidenum">
              <a:rPr lang="fr-FR" sz="1870" b="0" strike="noStrike" spc="-1">
                <a:solidFill>
                  <a:srgbClr val="FF0000"/>
                </a:solidFill>
                <a:latin typeface="Arial"/>
                <a:ea typeface="DejaVu Sans"/>
              </a:rPr>
              <a:t>27</a:t>
            </a:fld>
            <a:endParaRPr lang="fr-FR" sz="1870" b="0" strike="noStrike" spc="-1">
              <a:latin typeface="Times New Roman"/>
            </a:endParaRPr>
          </a:p>
        </p:txBody>
      </p:sp>
      <p:sp>
        <p:nvSpPr>
          <p:cNvPr id="475" name="CustomShape 4"/>
          <p:cNvSpPr/>
          <p:nvPr/>
        </p:nvSpPr>
        <p:spPr>
          <a:xfrm>
            <a:off x="6095880" y="114840"/>
            <a:ext cx="5590440" cy="719640"/>
          </a:xfrm>
          <a:prstGeom prst="roundRect">
            <a:avLst>
              <a:gd name="adj" fmla="val 16667"/>
            </a:avLst>
          </a:prstGeom>
          <a:solidFill>
            <a:srgbClr val="A6A6A6">
              <a:alpha val="70000"/>
            </a:srgbClr>
          </a:solidFill>
          <a:ln w="1260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91"/>
                </a:solidFill>
                <a:latin typeface="Arial"/>
                <a:ea typeface="DejaVu Sans"/>
              </a:rPr>
              <a:t>La phase complémentaire à partir du 11 juin</a:t>
            </a:r>
            <a:endParaRPr lang="fr-FR" sz="1870" b="0" strike="noStrike" spc="-1">
              <a:latin typeface="Arial"/>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6" name="TextShape 1"/>
          <p:cNvSpPr txBox="1"/>
          <p:nvPr/>
        </p:nvSpPr>
        <p:spPr>
          <a:xfrm>
            <a:off x="315360" y="836640"/>
            <a:ext cx="11231640" cy="959760"/>
          </a:xfrm>
          <a:prstGeom prst="rect">
            <a:avLst/>
          </a:prstGeom>
          <a:noFill/>
          <a:ln>
            <a:noFill/>
          </a:ln>
        </p:spPr>
        <p:txBody>
          <a:bodyPr lIns="0" tIns="0" rIns="0" bIns="0" anchor="ctr">
            <a:noAutofit/>
          </a:bodyPr>
          <a:lstStyle/>
          <a:p>
            <a:pPr>
              <a:lnSpc>
                <a:spcPct val="90000"/>
              </a:lnSpc>
            </a:pPr>
            <a:r>
              <a:rPr lang="fr-FR" sz="3200" b="0" strike="noStrike" spc="-1" dirty="0">
                <a:solidFill>
                  <a:schemeClr val="accent1"/>
                </a:solidFill>
                <a:latin typeface="Arial"/>
                <a:ea typeface="DejaVu Sans"/>
              </a:rPr>
              <a:t>L’inscription administrative dans la formation choisie </a:t>
            </a:r>
            <a:endParaRPr lang="fr-FR" sz="3200" b="0" strike="noStrike" spc="-1" dirty="0">
              <a:solidFill>
                <a:schemeClr val="accent1"/>
              </a:solidFill>
              <a:latin typeface="Arial"/>
            </a:endParaRPr>
          </a:p>
        </p:txBody>
      </p:sp>
      <p:sp>
        <p:nvSpPr>
          <p:cNvPr id="477" name="TextShape 2"/>
          <p:cNvSpPr txBox="1"/>
          <p:nvPr/>
        </p:nvSpPr>
        <p:spPr>
          <a:xfrm>
            <a:off x="336600" y="1796400"/>
            <a:ext cx="11231640" cy="4416120"/>
          </a:xfrm>
          <a:prstGeom prst="rect">
            <a:avLst/>
          </a:prstGeom>
          <a:noFill/>
          <a:ln>
            <a:noFill/>
          </a:ln>
        </p:spPr>
        <p:txBody>
          <a:bodyPr lIns="0" tIns="0" rIns="0" bIns="0">
            <a:noAutofit/>
          </a:bodyPr>
          <a:lstStyle/>
          <a:p>
            <a:pPr algn="just">
              <a:lnSpc>
                <a:spcPct val="90000"/>
              </a:lnSpc>
              <a:spcBef>
                <a:spcPts val="1001"/>
              </a:spcBef>
            </a:pPr>
            <a:r>
              <a:rPr lang="fr-FR" sz="2140" b="0" strike="noStrike" spc="-1" dirty="0">
                <a:solidFill>
                  <a:schemeClr val="accent5"/>
                </a:solidFill>
                <a:latin typeface="Arial"/>
                <a:ea typeface="DejaVu Sans"/>
              </a:rPr>
              <a:t>Après </a:t>
            </a:r>
            <a:r>
              <a:rPr lang="fr-FR" sz="2140" b="1" strike="noStrike" spc="-1" dirty="0">
                <a:solidFill>
                  <a:srgbClr val="FF0000"/>
                </a:solidFill>
                <a:latin typeface="Arial"/>
                <a:ea typeface="DejaVu Sans"/>
              </a:rPr>
              <a:t>avoir accepté définitivement la proposition d’admission de son choix et </a:t>
            </a:r>
            <a:r>
              <a:rPr lang="fr-FR" sz="2140" b="1" strike="noStrike" spc="-1" dirty="0">
                <a:solidFill>
                  <a:schemeClr val="accent1"/>
                </a:solidFill>
                <a:latin typeface="Arial"/>
                <a:ea typeface="DejaVu Sans"/>
              </a:rPr>
              <a:t>après</a:t>
            </a:r>
            <a:r>
              <a:rPr lang="fr-FR" sz="2140" b="1" strike="noStrike" spc="-1" dirty="0">
                <a:solidFill>
                  <a:srgbClr val="FF0000"/>
                </a:solidFill>
                <a:latin typeface="Arial"/>
                <a:ea typeface="DejaVu Sans"/>
              </a:rPr>
              <a:t> avoir eu ses résultats au baccalauréat</a:t>
            </a:r>
            <a:r>
              <a:rPr lang="fr-FR" sz="2140" b="1" strike="noStrike" spc="-1" dirty="0">
                <a:solidFill>
                  <a:schemeClr val="accent5"/>
                </a:solidFill>
                <a:latin typeface="Arial"/>
                <a:ea typeface="DejaVu Sans"/>
              </a:rPr>
              <a:t>,</a:t>
            </a:r>
            <a:r>
              <a:rPr lang="fr-FR" sz="2140" b="0" strike="noStrike" spc="-1" dirty="0">
                <a:solidFill>
                  <a:schemeClr val="accent5"/>
                </a:solidFill>
                <a:latin typeface="Arial"/>
                <a:ea typeface="DejaVu Sans"/>
              </a:rPr>
              <a:t> le lycéen procède à son inscription administrative </a:t>
            </a:r>
            <a:r>
              <a:rPr lang="fr-FR" sz="2140" b="1" strike="noStrike" spc="-1" dirty="0">
                <a:solidFill>
                  <a:srgbClr val="FF0000"/>
                </a:solidFill>
                <a:latin typeface="Arial"/>
                <a:ea typeface="DejaVu Sans"/>
              </a:rPr>
              <a:t>directement auprès de l’établissement choisi</a:t>
            </a:r>
            <a:r>
              <a:rPr lang="fr-FR" sz="2140" b="0" strike="noStrike" spc="-1" dirty="0">
                <a:solidFill>
                  <a:srgbClr val="FF0000"/>
                </a:solidFill>
                <a:latin typeface="Arial"/>
                <a:ea typeface="DejaVu Sans"/>
              </a:rPr>
              <a:t>.</a:t>
            </a:r>
            <a:endParaRPr lang="fr-FR" sz="2140" b="0" strike="noStrike" spc="-1" dirty="0">
              <a:solidFill>
                <a:srgbClr val="FF0000"/>
              </a:solidFill>
              <a:latin typeface="Arial"/>
            </a:endParaRPr>
          </a:p>
          <a:p>
            <a:pPr algn="just">
              <a:lnSpc>
                <a:spcPct val="90000"/>
              </a:lnSpc>
              <a:spcBef>
                <a:spcPts val="1001"/>
              </a:spcBef>
            </a:pPr>
            <a:endParaRPr lang="fr-FR" sz="2140" b="0" strike="noStrike" spc="-1" dirty="0">
              <a:solidFill>
                <a:srgbClr val="FF0000"/>
              </a:solidFill>
              <a:latin typeface="Arial"/>
            </a:endParaRPr>
          </a:p>
          <a:p>
            <a:pPr marL="228600" indent="-228240" algn="just">
              <a:lnSpc>
                <a:spcPct val="90000"/>
              </a:lnSpc>
              <a:spcBef>
                <a:spcPts val="1001"/>
              </a:spcBef>
              <a:buClr>
                <a:srgbClr val="FFFFFF"/>
              </a:buClr>
              <a:buFont typeface="Arial"/>
              <a:buChar char="•"/>
            </a:pPr>
            <a:r>
              <a:rPr lang="fr-FR" sz="2140" b="1" strike="noStrike" spc="-1" dirty="0">
                <a:solidFill>
                  <a:schemeClr val="accent1"/>
                </a:solidFill>
                <a:latin typeface="Arial"/>
                <a:ea typeface="DejaVu Sans"/>
              </a:rPr>
              <a:t>Les modalités d’inscription sont propres à chaque établissement : </a:t>
            </a:r>
            <a:endParaRPr lang="fr-FR" sz="2140" b="0" strike="noStrike" spc="-1" dirty="0">
              <a:solidFill>
                <a:schemeClr val="accent1"/>
              </a:solidFill>
              <a:latin typeface="Arial"/>
            </a:endParaRPr>
          </a:p>
          <a:p>
            <a:pPr marL="380880" indent="-380520" algn="just">
              <a:lnSpc>
                <a:spcPct val="90000"/>
              </a:lnSpc>
              <a:spcBef>
                <a:spcPts val="1001"/>
              </a:spcBef>
              <a:buClr>
                <a:srgbClr val="ED7454"/>
              </a:buClr>
              <a:buFont typeface="Wingdings" charset="2"/>
              <a:buChar char=""/>
            </a:pPr>
            <a:r>
              <a:rPr lang="fr-FR" sz="2140" b="0" strike="noStrike" spc="-1" dirty="0">
                <a:solidFill>
                  <a:schemeClr val="accent5"/>
                </a:solidFill>
                <a:latin typeface="Arial"/>
                <a:ea typeface="DejaVu Sans"/>
              </a:rPr>
              <a:t>Consulter les modalités d’inscription indiquées dans le dossier candidat sur </a:t>
            </a:r>
            <a:r>
              <a:rPr lang="fr-FR" sz="2140" b="0" strike="noStrike" spc="-1" dirty="0" err="1">
                <a:solidFill>
                  <a:schemeClr val="accent5"/>
                </a:solidFill>
                <a:latin typeface="Arial"/>
                <a:ea typeface="DejaVu Sans"/>
              </a:rPr>
              <a:t>Parcoursup</a:t>
            </a:r>
            <a:r>
              <a:rPr lang="fr-FR" sz="2140" b="0" strike="noStrike" spc="-1" dirty="0">
                <a:solidFill>
                  <a:schemeClr val="accent5"/>
                </a:solidFill>
                <a:latin typeface="Arial"/>
                <a:ea typeface="DejaVu Sans"/>
              </a:rPr>
              <a:t>.</a:t>
            </a:r>
            <a:r>
              <a:rPr lang="fr-FR" sz="2140" b="0" strike="noStrike" spc="-1" dirty="0">
                <a:solidFill>
                  <a:srgbClr val="000000"/>
                </a:solidFill>
                <a:latin typeface="Arial"/>
                <a:ea typeface="DejaVu Sans"/>
              </a:rPr>
              <a:t> </a:t>
            </a:r>
            <a:endParaRPr lang="fr-FR" sz="2140" b="0" strike="noStrike" spc="-1" dirty="0">
              <a:solidFill>
                <a:srgbClr val="000000"/>
              </a:solidFill>
              <a:latin typeface="Arial"/>
            </a:endParaRPr>
          </a:p>
          <a:p>
            <a:pPr marL="380880" indent="-380520" algn="just">
              <a:lnSpc>
                <a:spcPct val="90000"/>
              </a:lnSpc>
              <a:spcBef>
                <a:spcPts val="1001"/>
              </a:spcBef>
              <a:buClr>
                <a:srgbClr val="ED7454"/>
              </a:buClr>
              <a:buFont typeface="Wingdings" charset="2"/>
              <a:buChar char=""/>
            </a:pPr>
            <a:r>
              <a:rPr lang="fr-FR" sz="2140" b="1" strike="noStrike" spc="-1" dirty="0">
                <a:solidFill>
                  <a:srgbClr val="FF0000"/>
                </a:solidFill>
                <a:latin typeface="Arial"/>
                <a:ea typeface="DejaVu Sans"/>
              </a:rPr>
              <a:t>Respecter la date limite indiquée. </a:t>
            </a:r>
            <a:endParaRPr lang="fr-FR" sz="2140" b="0" strike="noStrike" spc="-1" dirty="0">
              <a:solidFill>
                <a:srgbClr val="FF0000"/>
              </a:solidFill>
              <a:latin typeface="Arial"/>
            </a:endParaRPr>
          </a:p>
          <a:p>
            <a:pPr marL="380880" indent="-380520" algn="just">
              <a:lnSpc>
                <a:spcPct val="90000"/>
              </a:lnSpc>
              <a:spcBef>
                <a:spcPts val="1001"/>
              </a:spcBef>
              <a:buClr>
                <a:srgbClr val="ED7454"/>
              </a:buClr>
              <a:buFont typeface="Wingdings" charset="2"/>
              <a:buChar char=""/>
            </a:pPr>
            <a:r>
              <a:rPr lang="fr-FR" sz="2140" b="0" strike="noStrike" spc="-1" dirty="0">
                <a:solidFill>
                  <a:schemeClr val="accent5"/>
                </a:solidFill>
                <a:latin typeface="Arial"/>
                <a:ea typeface="DejaVu Sans"/>
              </a:rPr>
              <a:t>Si le futur étudiant s’inscrit dans une formation en dehors de </a:t>
            </a:r>
            <a:r>
              <a:rPr lang="fr-FR" sz="2140" b="0" strike="noStrike" spc="-1" dirty="0" err="1">
                <a:solidFill>
                  <a:schemeClr val="accent5"/>
                </a:solidFill>
                <a:latin typeface="Arial"/>
                <a:ea typeface="DejaVu Sans"/>
              </a:rPr>
              <a:t>Parcoursup</a:t>
            </a:r>
            <a:r>
              <a:rPr lang="fr-FR" sz="2140" b="0" strike="noStrike" spc="-1" dirty="0">
                <a:solidFill>
                  <a:schemeClr val="accent5"/>
                </a:solidFill>
                <a:latin typeface="Arial"/>
                <a:ea typeface="DejaVu Sans"/>
              </a:rPr>
              <a:t>, il doit </a:t>
            </a:r>
            <a:r>
              <a:rPr lang="fr-FR" sz="2140" b="1" u="sng" strike="noStrike" spc="-1" dirty="0">
                <a:solidFill>
                  <a:srgbClr val="FF0000"/>
                </a:solidFill>
                <a:uFillTx/>
                <a:latin typeface="Arial"/>
                <a:ea typeface="DejaVu Sans"/>
              </a:rPr>
              <a:t>obligatoirement</a:t>
            </a:r>
            <a:r>
              <a:rPr lang="fr-FR" sz="2140" b="0" strike="noStrike" spc="-1" dirty="0">
                <a:solidFill>
                  <a:srgbClr val="FF0000"/>
                </a:solidFill>
                <a:latin typeface="Arial"/>
                <a:ea typeface="DejaVu Sans"/>
              </a:rPr>
              <a:t> </a:t>
            </a:r>
            <a:r>
              <a:rPr lang="fr-FR" sz="2140" b="0" strike="noStrike" spc="-1" dirty="0">
                <a:solidFill>
                  <a:schemeClr val="accent5"/>
                </a:solidFill>
                <a:latin typeface="Arial"/>
                <a:ea typeface="DejaVu Sans"/>
              </a:rPr>
              <a:t> remettre une attestation de désinscription ou de non inscription sur </a:t>
            </a:r>
            <a:r>
              <a:rPr lang="fr-FR" sz="2140" b="0" strike="noStrike" spc="-1" dirty="0" err="1">
                <a:solidFill>
                  <a:schemeClr val="accent5"/>
                </a:solidFill>
                <a:latin typeface="Arial"/>
                <a:ea typeface="DejaVu Sans"/>
              </a:rPr>
              <a:t>Parcoursup</a:t>
            </a:r>
            <a:r>
              <a:rPr lang="fr-FR" sz="2140" b="0" strike="noStrike" spc="-1" dirty="0">
                <a:solidFill>
                  <a:schemeClr val="accent5"/>
                </a:solidFill>
                <a:latin typeface="Arial"/>
                <a:ea typeface="DejaVu Sans"/>
              </a:rPr>
              <a:t> qu’il télécharge via la plateforme.</a:t>
            </a:r>
            <a:endParaRPr lang="fr-FR" sz="2140" b="0" strike="noStrike" spc="-1" dirty="0">
              <a:solidFill>
                <a:schemeClr val="accent5"/>
              </a:solidFill>
              <a:latin typeface="Arial"/>
            </a:endParaRPr>
          </a:p>
          <a:p>
            <a:pPr>
              <a:lnSpc>
                <a:spcPct val="90000"/>
              </a:lnSpc>
              <a:spcBef>
                <a:spcPts val="1001"/>
              </a:spcBef>
            </a:pPr>
            <a:endParaRPr lang="fr-FR" sz="2140" b="0" strike="noStrike" spc="-1" dirty="0">
              <a:solidFill>
                <a:srgbClr val="000000"/>
              </a:solidFill>
              <a:latin typeface="Arial"/>
            </a:endParaRPr>
          </a:p>
        </p:txBody>
      </p:sp>
      <p:sp>
        <p:nvSpPr>
          <p:cNvPr id="478" name="TextShape 3"/>
          <p:cNvSpPr txBox="1"/>
          <p:nvPr/>
        </p:nvSpPr>
        <p:spPr>
          <a:xfrm>
            <a:off x="10128600" y="6378120"/>
            <a:ext cx="1439640" cy="479520"/>
          </a:xfrm>
          <a:prstGeom prst="rect">
            <a:avLst/>
          </a:prstGeom>
          <a:noFill/>
          <a:ln>
            <a:noFill/>
          </a:ln>
        </p:spPr>
        <p:txBody>
          <a:bodyPr lIns="90000" tIns="45000" rIns="90000" bIns="45000">
            <a:noAutofit/>
          </a:bodyPr>
          <a:lstStyle/>
          <a:p>
            <a:pPr algn="r">
              <a:lnSpc>
                <a:spcPct val="100000"/>
              </a:lnSpc>
            </a:pPr>
            <a:fld id="{E4234FFC-02B5-4AA8-A83B-8C3F60C6B7E3}" type="slidenum">
              <a:rPr lang="fr-FR" sz="1870" b="0" strike="noStrike" spc="-1">
                <a:solidFill>
                  <a:srgbClr val="FF0000"/>
                </a:solidFill>
                <a:latin typeface="Arial"/>
                <a:ea typeface="DejaVu Sans"/>
              </a:rPr>
              <a:t>28</a:t>
            </a:fld>
            <a:endParaRPr lang="fr-FR" sz="1870" b="0" strike="noStrike" spc="-1">
              <a:latin typeface="Times New Roman"/>
            </a:endParaRPr>
          </a:p>
        </p:txBody>
      </p:sp>
      <p:sp>
        <p:nvSpPr>
          <p:cNvPr id="479" name="CustomShape 4"/>
          <p:cNvSpPr/>
          <p:nvPr/>
        </p:nvSpPr>
        <p:spPr>
          <a:xfrm>
            <a:off x="7534440" y="114840"/>
            <a:ext cx="4152240" cy="719640"/>
          </a:xfrm>
          <a:prstGeom prst="roundRect">
            <a:avLst>
              <a:gd name="adj" fmla="val 16667"/>
            </a:avLst>
          </a:prstGeom>
          <a:solidFill>
            <a:srgbClr val="A6A6A6">
              <a:alpha val="70000"/>
            </a:srgbClr>
          </a:solidFill>
          <a:ln w="12600">
            <a:no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91"/>
                </a:solidFill>
                <a:latin typeface="Arial"/>
                <a:ea typeface="DejaVu Sans"/>
              </a:rPr>
              <a:t>Après le 8 juillet 2023</a:t>
            </a:r>
            <a:endParaRPr lang="fr-FR" sz="1870" b="0" strike="noStrike" spc="-1">
              <a:latin typeface="Arial"/>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0" name="CustomShape 1"/>
          <p:cNvSpPr/>
          <p:nvPr/>
        </p:nvSpPr>
        <p:spPr>
          <a:xfrm>
            <a:off x="203280" y="1417807"/>
            <a:ext cx="3574410" cy="934187"/>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fr-FR" sz="2000" b="1" strike="noStrike" spc="-1" dirty="0">
                <a:solidFill>
                  <a:schemeClr val="accent1"/>
                </a:solidFill>
                <a:latin typeface="Arial"/>
                <a:ea typeface="DejaVu Sans"/>
                <a:hlinkClick r:id="rId2"/>
              </a:rPr>
              <a:t>https://avenirs.onisep.fr/</a:t>
            </a:r>
            <a:r>
              <a:rPr lang="fr-FR" sz="1740" b="0" strike="noStrike" spc="-1" dirty="0">
                <a:solidFill>
                  <a:srgbClr val="000000"/>
                </a:solidFill>
                <a:latin typeface="Arial"/>
                <a:ea typeface="DejaVu Sans"/>
              </a:rPr>
              <a:t>: </a:t>
            </a:r>
            <a:r>
              <a:rPr lang="fr-FR" sz="1740" b="0" strike="noStrike" spc="-1" dirty="0">
                <a:solidFill>
                  <a:srgbClr val="887952"/>
                </a:solidFill>
                <a:latin typeface="Arial"/>
                <a:ea typeface="DejaVu Sans"/>
              </a:rPr>
              <a:t>toutes les informations sur les filières, les formations, les métiers. </a:t>
            </a:r>
            <a:endParaRPr lang="fr-FR" sz="1740" b="0" strike="noStrike" spc="-1" dirty="0">
              <a:latin typeface="Arial"/>
            </a:endParaRPr>
          </a:p>
        </p:txBody>
      </p:sp>
      <p:sp>
        <p:nvSpPr>
          <p:cNvPr id="481" name="CustomShape 2"/>
          <p:cNvSpPr/>
          <p:nvPr/>
        </p:nvSpPr>
        <p:spPr>
          <a:xfrm flipH="1">
            <a:off x="6574899" y="932940"/>
            <a:ext cx="3046043" cy="1737484"/>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fr-FR" sz="2000" b="1" strike="noStrike" spc="-1" dirty="0">
                <a:solidFill>
                  <a:schemeClr val="accent1"/>
                </a:solidFill>
                <a:latin typeface="Arial"/>
                <a:ea typeface="DejaVu Sans"/>
              </a:rPr>
              <a:t>Parcoursup.fr :</a:t>
            </a:r>
            <a:r>
              <a:rPr lang="fr-FR" sz="1740" b="0" strike="noStrike" spc="-1" dirty="0">
                <a:solidFill>
                  <a:schemeClr val="accent1"/>
                </a:solidFill>
                <a:latin typeface="Arial"/>
                <a:ea typeface="DejaVu Sans"/>
              </a:rPr>
              <a:t> </a:t>
            </a:r>
            <a:r>
              <a:rPr lang="fr-FR" sz="1740" b="0" strike="noStrike" spc="-1" dirty="0">
                <a:solidFill>
                  <a:srgbClr val="887952"/>
                </a:solidFill>
                <a:latin typeface="Arial"/>
                <a:ea typeface="DejaVu Sans"/>
              </a:rPr>
              <a:t>le moteur de recherche avec un accès vers d’autres sites numériques d’aide à l’orientation et un lien vers le site de votre Région </a:t>
            </a:r>
            <a:endParaRPr lang="fr-FR" sz="1740" b="0" strike="noStrike" spc="-1" dirty="0">
              <a:latin typeface="Arial"/>
            </a:endParaRPr>
          </a:p>
        </p:txBody>
      </p:sp>
      <p:sp>
        <p:nvSpPr>
          <p:cNvPr id="482" name="CustomShape 3"/>
          <p:cNvSpPr/>
          <p:nvPr/>
        </p:nvSpPr>
        <p:spPr>
          <a:xfrm>
            <a:off x="5616000" y="106200"/>
            <a:ext cx="595224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dirty="0">
                <a:solidFill>
                  <a:srgbClr val="000000"/>
                </a:solidFill>
                <a:latin typeface="Arial"/>
                <a:ea typeface="DejaVu Sans"/>
              </a:rPr>
              <a:t>Des outils pour préparer son projet d’orientation</a:t>
            </a:r>
            <a:endParaRPr lang="fr-FR" sz="1870" b="0" strike="noStrike" spc="-1" dirty="0">
              <a:latin typeface="Arial"/>
            </a:endParaRPr>
          </a:p>
        </p:txBody>
      </p:sp>
      <p:pic>
        <p:nvPicPr>
          <p:cNvPr id="483" name="Image 9"/>
          <p:cNvPicPr/>
          <p:nvPr/>
        </p:nvPicPr>
        <p:blipFill>
          <a:blip r:embed="rId3"/>
          <a:stretch/>
        </p:blipFill>
        <p:spPr>
          <a:xfrm>
            <a:off x="10002128" y="932940"/>
            <a:ext cx="2028738" cy="2034900"/>
          </a:xfrm>
          <a:prstGeom prst="rect">
            <a:avLst/>
          </a:prstGeom>
          <a:ln>
            <a:noFill/>
          </a:ln>
        </p:spPr>
      </p:pic>
      <p:pic>
        <p:nvPicPr>
          <p:cNvPr id="484" name="Image 2"/>
          <p:cNvPicPr/>
          <p:nvPr/>
        </p:nvPicPr>
        <p:blipFill>
          <a:blip r:embed="rId4"/>
          <a:stretch/>
        </p:blipFill>
        <p:spPr>
          <a:xfrm>
            <a:off x="4067262" y="1242311"/>
            <a:ext cx="2028738" cy="1791565"/>
          </a:xfrm>
          <a:prstGeom prst="rect">
            <a:avLst/>
          </a:prstGeom>
          <a:ln>
            <a:noFill/>
          </a:ln>
        </p:spPr>
      </p:pic>
      <p:pic>
        <p:nvPicPr>
          <p:cNvPr id="485" name="Image 4"/>
          <p:cNvPicPr/>
          <p:nvPr/>
        </p:nvPicPr>
        <p:blipFill>
          <a:blip r:embed="rId5"/>
          <a:stretch/>
        </p:blipFill>
        <p:spPr>
          <a:xfrm>
            <a:off x="3423876" y="3185850"/>
            <a:ext cx="2075364" cy="1706400"/>
          </a:xfrm>
          <a:prstGeom prst="rect">
            <a:avLst/>
          </a:prstGeom>
          <a:ln>
            <a:noFill/>
          </a:ln>
        </p:spPr>
      </p:pic>
      <p:sp>
        <p:nvSpPr>
          <p:cNvPr id="486" name="CustomShape 4"/>
          <p:cNvSpPr/>
          <p:nvPr/>
        </p:nvSpPr>
        <p:spPr>
          <a:xfrm>
            <a:off x="203280" y="3193567"/>
            <a:ext cx="3171779" cy="666421"/>
          </a:xfrm>
          <a:prstGeom prst="rect">
            <a:avLst/>
          </a:prstGeom>
          <a:noFill/>
          <a:ln>
            <a:noFill/>
          </a:ln>
        </p:spPr>
        <p:style>
          <a:lnRef idx="0">
            <a:scrgbClr r="0" g="0" b="0"/>
          </a:lnRef>
          <a:fillRef idx="0">
            <a:scrgbClr r="0" g="0" b="0"/>
          </a:fillRef>
          <a:effectRef idx="0">
            <a:scrgbClr r="0" g="0" b="0"/>
          </a:effectRef>
          <a:fontRef idx="minor"/>
        </p:style>
        <p:txBody>
          <a:bodyPr wrap="square" lIns="90000" tIns="45000" rIns="90000" bIns="45000">
            <a:spAutoFit/>
          </a:bodyPr>
          <a:lstStyle/>
          <a:p>
            <a:pPr algn="just">
              <a:lnSpc>
                <a:spcPct val="100000"/>
              </a:lnSpc>
            </a:pPr>
            <a:r>
              <a:rPr lang="fr-FR" sz="2000" b="1" strike="noStrike" spc="-1" dirty="0">
                <a:solidFill>
                  <a:schemeClr val="accent1"/>
                </a:solidFill>
                <a:latin typeface="Arial"/>
                <a:ea typeface="DejaVu Sans"/>
              </a:rPr>
              <a:t>Live </a:t>
            </a:r>
            <a:r>
              <a:rPr lang="fr-FR" sz="2000" b="1" strike="noStrike" spc="-1" dirty="0" err="1">
                <a:solidFill>
                  <a:schemeClr val="accent1"/>
                </a:solidFill>
                <a:latin typeface="Arial"/>
                <a:ea typeface="DejaVu Sans"/>
              </a:rPr>
              <a:t>Parcoursup</a:t>
            </a:r>
            <a:r>
              <a:rPr lang="fr-FR" sz="2000" b="1" strike="noStrike" spc="-1" dirty="0">
                <a:solidFill>
                  <a:schemeClr val="accent1"/>
                </a:solidFill>
                <a:latin typeface="Arial"/>
                <a:ea typeface="DejaVu Sans"/>
              </a:rPr>
              <a:t> </a:t>
            </a:r>
            <a:r>
              <a:rPr lang="fr-FR" sz="2000" b="1" strike="noStrike" spc="-1" dirty="0">
                <a:solidFill>
                  <a:srgbClr val="FFFFFF"/>
                </a:solidFill>
                <a:latin typeface="Arial"/>
                <a:ea typeface="DejaVu Sans"/>
              </a:rPr>
              <a:t>:</a:t>
            </a:r>
            <a:r>
              <a:rPr lang="fr-FR" sz="2000" b="0" strike="noStrike" spc="-1" dirty="0">
                <a:solidFill>
                  <a:srgbClr val="FFFFFF"/>
                </a:solidFill>
                <a:latin typeface="Arial"/>
                <a:ea typeface="DejaVu Sans"/>
              </a:rPr>
              <a:t> </a:t>
            </a:r>
            <a:r>
              <a:rPr lang="fr-FR" sz="2000" b="0" strike="noStrike" spc="-1" dirty="0">
                <a:solidFill>
                  <a:srgbClr val="000000"/>
                </a:solidFill>
                <a:latin typeface="Arial"/>
                <a:ea typeface="DejaVu Sans"/>
              </a:rPr>
              <a:t> </a:t>
            </a:r>
            <a:r>
              <a:rPr lang="fr-FR" sz="1740" b="0" strike="noStrike" spc="-1" dirty="0">
                <a:solidFill>
                  <a:srgbClr val="887952"/>
                </a:solidFill>
                <a:latin typeface="Arial"/>
                <a:ea typeface="DejaVu Sans"/>
              </a:rPr>
              <a:t>pour poser ses questions en direct </a:t>
            </a:r>
            <a:endParaRPr lang="fr-FR" sz="1740" b="0" strike="noStrike" spc="-1" dirty="0">
              <a:latin typeface="Arial"/>
            </a:endParaRPr>
          </a:p>
        </p:txBody>
      </p:sp>
      <p:sp>
        <p:nvSpPr>
          <p:cNvPr id="487" name="CustomShape 5"/>
          <p:cNvSpPr/>
          <p:nvPr/>
        </p:nvSpPr>
        <p:spPr>
          <a:xfrm>
            <a:off x="6265080" y="3335580"/>
            <a:ext cx="5723640" cy="2473070"/>
          </a:xfrm>
          <a:prstGeom prst="rect">
            <a:avLst/>
          </a:prstGeom>
          <a:noFill/>
          <a:ln w="28440">
            <a:solidFill>
              <a:srgbClr val="FFFFFF"/>
            </a:solidFill>
            <a:round/>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pPr>
            <a:r>
              <a:rPr lang="fr-FR" sz="1870" b="1" strike="noStrike" spc="-1" dirty="0">
                <a:solidFill>
                  <a:schemeClr val="accent1"/>
                </a:solidFill>
                <a:latin typeface="Arial"/>
                <a:ea typeface="DejaVu Sans"/>
              </a:rPr>
              <a:t>Echanger avec des professionnels au lycée</a:t>
            </a:r>
            <a:r>
              <a:rPr lang="fr-FR" sz="1870" b="1" strike="noStrike" spc="-1" dirty="0">
                <a:solidFill>
                  <a:srgbClr val="887952"/>
                </a:solidFill>
                <a:latin typeface="Arial"/>
                <a:ea typeface="DejaVu Sans"/>
              </a:rPr>
              <a:t>: </a:t>
            </a:r>
            <a:r>
              <a:rPr lang="fr-FR" sz="1600" b="0" strike="noStrike" spc="-1" dirty="0">
                <a:solidFill>
                  <a:srgbClr val="887952"/>
                </a:solidFill>
                <a:latin typeface="Arial"/>
                <a:ea typeface="DejaVu Sans"/>
              </a:rPr>
              <a:t>Professeur Principal, Psy-EN</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r>
              <a:rPr lang="fr-FR" sz="1870" b="1" strike="noStrike" spc="-1" dirty="0">
                <a:solidFill>
                  <a:schemeClr val="accent1"/>
                </a:solidFill>
                <a:latin typeface="Arial"/>
                <a:ea typeface="DejaVu Sans"/>
              </a:rPr>
              <a:t>Echanger sur les formations: </a:t>
            </a:r>
            <a:r>
              <a:rPr lang="fr-FR" sz="1600" b="0" strike="noStrike" spc="-1" dirty="0">
                <a:solidFill>
                  <a:srgbClr val="887952"/>
                </a:solidFill>
                <a:latin typeface="Arial"/>
                <a:ea typeface="DejaVu Sans"/>
              </a:rPr>
              <a:t>Responsables de formations et étudiants ambassadeurs, JPO et salons avec des conférences thématiques</a:t>
            </a:r>
            <a:endParaRPr lang="fr-FR" sz="1600" b="0" strike="noStrike" spc="-1" dirty="0">
              <a:latin typeface="Arial"/>
            </a:endParaRPr>
          </a:p>
          <a:p>
            <a:pPr algn="just">
              <a:lnSpc>
                <a:spcPct val="100000"/>
              </a:lnSpc>
            </a:pPr>
            <a:endParaRPr lang="fr-FR" sz="1600" b="0" strike="noStrike" spc="-1" dirty="0">
              <a:latin typeface="Arial"/>
            </a:endParaRPr>
          </a:p>
          <a:p>
            <a:pPr algn="just">
              <a:lnSpc>
                <a:spcPct val="100000"/>
              </a:lnSpc>
            </a:pPr>
            <a:r>
              <a:rPr lang="fr-FR" sz="1870" b="1" strike="noStrike" spc="-1" dirty="0">
                <a:solidFill>
                  <a:schemeClr val="accent1"/>
                </a:solidFill>
                <a:latin typeface="Arial"/>
                <a:ea typeface="DejaVu Sans"/>
              </a:rPr>
              <a:t>Consulter les ressources en ligne de partenaires</a:t>
            </a:r>
            <a:r>
              <a:rPr lang="fr-FR" sz="1870" b="1" strike="noStrike" spc="-1" dirty="0">
                <a:solidFill>
                  <a:srgbClr val="887952"/>
                </a:solidFill>
                <a:latin typeface="Arial"/>
                <a:ea typeface="DejaVu Sans"/>
              </a:rPr>
              <a:t>: </a:t>
            </a:r>
            <a:r>
              <a:rPr lang="fr-FR" sz="1340" b="0" i="1" strike="noStrike" spc="-1" dirty="0">
                <a:solidFill>
                  <a:srgbClr val="887952"/>
                </a:solidFill>
                <a:latin typeface="Arial"/>
                <a:ea typeface="DejaVu Sans"/>
              </a:rPr>
              <a:t>accessibles depuis la page d’accueil parcoursup.fr</a:t>
            </a:r>
            <a:endParaRPr lang="fr-FR" sz="1340" b="0" strike="noStrike" spc="-1" dirty="0">
              <a:latin typeface="Arial"/>
            </a:endParaRPr>
          </a:p>
        </p:txBody>
      </p:sp>
      <p:pic>
        <p:nvPicPr>
          <p:cNvPr id="3" name="Image 2">
            <a:extLst>
              <a:ext uri="{FF2B5EF4-FFF2-40B4-BE49-F238E27FC236}">
                <a16:creationId xmlns:a16="http://schemas.microsoft.com/office/drawing/2014/main" id="{5F6214EA-4B44-EFF7-3BE5-C731C52BD5C9}"/>
              </a:ext>
            </a:extLst>
          </p:cNvPr>
          <p:cNvPicPr>
            <a:picLocks noChangeAspect="1"/>
          </p:cNvPicPr>
          <p:nvPr/>
        </p:nvPicPr>
        <p:blipFill>
          <a:blip r:embed="rId6"/>
          <a:stretch>
            <a:fillRect/>
          </a:stretch>
        </p:blipFill>
        <p:spPr>
          <a:xfrm>
            <a:off x="4255991" y="5110985"/>
            <a:ext cx="1181685" cy="1706399"/>
          </a:xfrm>
          <a:prstGeom prst="rect">
            <a:avLst/>
          </a:prstGeom>
        </p:spPr>
      </p:pic>
      <p:sp>
        <p:nvSpPr>
          <p:cNvPr id="7" name="ZoneTexte 6">
            <a:extLst>
              <a:ext uri="{FF2B5EF4-FFF2-40B4-BE49-F238E27FC236}">
                <a16:creationId xmlns:a16="http://schemas.microsoft.com/office/drawing/2014/main" id="{231F3C88-475E-1104-3C24-423869D52F45}"/>
              </a:ext>
            </a:extLst>
          </p:cNvPr>
          <p:cNvSpPr txBox="1"/>
          <p:nvPr/>
        </p:nvSpPr>
        <p:spPr>
          <a:xfrm>
            <a:off x="203280" y="5686017"/>
            <a:ext cx="3018222" cy="923330"/>
          </a:xfrm>
          <a:prstGeom prst="rect">
            <a:avLst/>
          </a:prstGeom>
          <a:noFill/>
        </p:spPr>
        <p:txBody>
          <a:bodyPr wrap="square">
            <a:spAutoFit/>
          </a:bodyPr>
          <a:lstStyle/>
          <a:p>
            <a:r>
              <a:rPr lang="fr-FR" b="1" dirty="0">
                <a:solidFill>
                  <a:schemeClr val="accent1"/>
                </a:solidFill>
                <a:hlinkClick r:id="rId7">
                  <a:extLst>
                    <a:ext uri="{A12FA001-AC4F-418D-AE19-62706E023703}">
                      <ahyp:hlinkClr xmlns="" xmlns:ahyp="http://schemas.microsoft.com/office/drawing/2018/hyperlinkcolor" val="tx"/>
                    </a:ext>
                  </a:extLst>
                </a:hlinkClick>
              </a:rPr>
              <a:t>https://rendezvousorientation.ac-nice.fr/</a:t>
            </a:r>
            <a:r>
              <a:rPr lang="fr-FR" b="1" dirty="0">
                <a:solidFill>
                  <a:schemeClr val="accent1"/>
                </a:solidFill>
              </a:rPr>
              <a:t>: </a:t>
            </a:r>
            <a:r>
              <a:rPr lang="fr-FR" dirty="0"/>
              <a:t>pour les immersions en formation</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3" name="TextShape 1"/>
          <p:cNvSpPr txBox="1"/>
          <p:nvPr/>
        </p:nvSpPr>
        <p:spPr>
          <a:xfrm>
            <a:off x="8568360" y="6378120"/>
            <a:ext cx="1559520" cy="479520"/>
          </a:xfrm>
          <a:prstGeom prst="rect">
            <a:avLst/>
          </a:prstGeom>
          <a:noFill/>
          <a:ln>
            <a:noFill/>
          </a:ln>
        </p:spPr>
        <p:txBody>
          <a:bodyPr lIns="90000" tIns="45000" rIns="90000" bIns="45000">
            <a:noAutofit/>
          </a:bodyPr>
          <a:lstStyle/>
          <a:p>
            <a:pPr algn="r">
              <a:lnSpc>
                <a:spcPct val="100000"/>
              </a:lnSpc>
            </a:pPr>
            <a:fld id="{F98E33CE-A2F2-4C0D-AA42-ED473A9000D9}" type="datetime1">
              <a:rPr lang="fr-FR" sz="1800" b="0" strike="noStrike" cap="all" spc="-1">
                <a:solidFill>
                  <a:srgbClr val="000000"/>
                </a:solidFill>
                <a:latin typeface="Arial"/>
                <a:ea typeface="DejaVu Sans"/>
              </a:rPr>
              <a:t>17/01/2024</a:t>
            </a:fld>
            <a:endParaRPr lang="fr-FR" sz="1800" b="0" strike="noStrike" spc="-1">
              <a:latin typeface="Times New Roman"/>
            </a:endParaRPr>
          </a:p>
        </p:txBody>
      </p:sp>
      <p:sp>
        <p:nvSpPr>
          <p:cNvPr id="314" name="TextShape 2"/>
          <p:cNvSpPr txBox="1"/>
          <p:nvPr/>
        </p:nvSpPr>
        <p:spPr>
          <a:xfrm>
            <a:off x="10128600" y="6378120"/>
            <a:ext cx="1439640" cy="479520"/>
          </a:xfrm>
          <a:prstGeom prst="rect">
            <a:avLst/>
          </a:prstGeom>
          <a:noFill/>
          <a:ln>
            <a:noFill/>
          </a:ln>
        </p:spPr>
        <p:txBody>
          <a:bodyPr lIns="90000" tIns="45000" rIns="90000" bIns="45000">
            <a:noAutofit/>
          </a:bodyPr>
          <a:lstStyle/>
          <a:p>
            <a:pPr algn="r">
              <a:lnSpc>
                <a:spcPct val="100000"/>
              </a:lnSpc>
            </a:pPr>
            <a:fld id="{4C7F7EB9-65B6-40B3-AC08-99DC59D20696}" type="slidenum">
              <a:rPr lang="fr-FR" sz="1870" b="0" strike="noStrike" spc="-1">
                <a:solidFill>
                  <a:srgbClr val="FF0000"/>
                </a:solidFill>
                <a:latin typeface="Arial"/>
                <a:ea typeface="DejaVu Sans"/>
              </a:rPr>
              <a:t>3</a:t>
            </a:fld>
            <a:endParaRPr lang="fr-FR" sz="1870" b="0" strike="noStrike" spc="-1">
              <a:latin typeface="Times New Roman"/>
            </a:endParaRPr>
          </a:p>
        </p:txBody>
      </p:sp>
      <p:pic>
        <p:nvPicPr>
          <p:cNvPr id="315" name="Image 2"/>
          <p:cNvPicPr/>
          <p:nvPr/>
        </p:nvPicPr>
        <p:blipFill>
          <a:blip r:embed="rId2"/>
          <a:stretch/>
        </p:blipFill>
        <p:spPr>
          <a:xfrm>
            <a:off x="0" y="0"/>
            <a:ext cx="12191760" cy="6857640"/>
          </a:xfrm>
          <a:prstGeom prst="rect">
            <a:avLst/>
          </a:prstGeom>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8" name="TextShape 1"/>
          <p:cNvSpPr txBox="1"/>
          <p:nvPr/>
        </p:nvSpPr>
        <p:spPr>
          <a:xfrm>
            <a:off x="623520" y="1316880"/>
            <a:ext cx="10944720" cy="884520"/>
          </a:xfrm>
          <a:prstGeom prst="rect">
            <a:avLst/>
          </a:prstGeom>
          <a:noFill/>
          <a:ln>
            <a:noFill/>
          </a:ln>
        </p:spPr>
        <p:txBody>
          <a:bodyPr lIns="0" tIns="0" rIns="0" bIns="0" anchor="ctr">
            <a:noAutofit/>
          </a:bodyPr>
          <a:lstStyle/>
          <a:p>
            <a:pPr algn="ctr">
              <a:lnSpc>
                <a:spcPct val="90000"/>
              </a:lnSpc>
            </a:pPr>
            <a:r>
              <a:rPr lang="fr-FR" sz="2400" b="0" strike="noStrike" spc="-1" dirty="0">
                <a:solidFill>
                  <a:srgbClr val="C00000"/>
                </a:solidFill>
                <a:latin typeface="Arial"/>
                <a:ea typeface="DejaVu Sans"/>
              </a:rPr>
              <a:t>Des services pour vous informer et répondre à vos questions </a:t>
            </a:r>
          </a:p>
          <a:p>
            <a:pPr algn="ctr">
              <a:lnSpc>
                <a:spcPct val="90000"/>
              </a:lnSpc>
            </a:pPr>
            <a:r>
              <a:rPr lang="fr-FR" sz="2400" b="0" strike="noStrike" spc="-1" dirty="0">
                <a:solidFill>
                  <a:srgbClr val="C00000"/>
                </a:solidFill>
                <a:latin typeface="Arial"/>
                <a:ea typeface="DejaVu Sans"/>
              </a:rPr>
              <a:t>tout au long de la procédure</a:t>
            </a:r>
            <a:endParaRPr lang="fr-FR" sz="2400" b="0" strike="noStrike" spc="-1" dirty="0">
              <a:solidFill>
                <a:srgbClr val="C00000"/>
              </a:solidFill>
              <a:latin typeface="Arial"/>
            </a:endParaRPr>
          </a:p>
        </p:txBody>
      </p:sp>
      <p:sp>
        <p:nvSpPr>
          <p:cNvPr id="489" name="TextShape 2"/>
          <p:cNvSpPr txBox="1"/>
          <p:nvPr/>
        </p:nvSpPr>
        <p:spPr>
          <a:xfrm>
            <a:off x="487800" y="2372760"/>
            <a:ext cx="11064600" cy="3552120"/>
          </a:xfrm>
          <a:prstGeom prst="rect">
            <a:avLst/>
          </a:prstGeom>
          <a:noFill/>
          <a:ln>
            <a:noFill/>
          </a:ln>
        </p:spPr>
        <p:txBody>
          <a:bodyPr lIns="0" tIns="0" rIns="0" bIns="0">
            <a:normAutofit/>
          </a:bodyPr>
          <a:lstStyle/>
          <a:p>
            <a:pPr marL="380880" indent="-380520">
              <a:lnSpc>
                <a:spcPct val="90000"/>
              </a:lnSpc>
              <a:spcBef>
                <a:spcPts val="425"/>
              </a:spcBef>
              <a:buClr>
                <a:srgbClr val="FF0000"/>
              </a:buClr>
              <a:buFont typeface="Wingdings" charset="2"/>
              <a:buChar char=""/>
            </a:pPr>
            <a:r>
              <a:rPr lang="fr-FR" sz="2140" b="1" strike="noStrike" spc="-1" dirty="0">
                <a:solidFill>
                  <a:schemeClr val="accent1"/>
                </a:solidFill>
                <a:latin typeface="Arial"/>
                <a:ea typeface="DejaVu Sans"/>
              </a:rPr>
              <a:t> </a:t>
            </a:r>
            <a:r>
              <a:rPr lang="fr-FR" sz="1600" b="1" strike="noStrike" spc="-1" dirty="0">
                <a:solidFill>
                  <a:schemeClr val="accent1"/>
                </a:solidFill>
                <a:latin typeface="Arial"/>
                <a:ea typeface="DejaVu Sans"/>
              </a:rPr>
              <a:t>Le numéro vert </a:t>
            </a:r>
            <a:r>
              <a:rPr lang="fr-FR" sz="1600" b="1" strike="noStrike" spc="-1" dirty="0">
                <a:solidFill>
                  <a:srgbClr val="887952"/>
                </a:solidFill>
                <a:latin typeface="Arial"/>
                <a:ea typeface="DejaVu Sans"/>
              </a:rPr>
              <a:t>(à partir du 17 janvier 2024) </a:t>
            </a:r>
            <a:r>
              <a:rPr lang="fr-FR" sz="1600" b="1" strike="noStrike" spc="-1" dirty="0">
                <a:solidFill>
                  <a:srgbClr val="549E39"/>
                </a:solidFill>
                <a:latin typeface="Arial"/>
                <a:ea typeface="DejaVu Sans"/>
              </a:rPr>
              <a:t>:</a:t>
            </a:r>
            <a:r>
              <a:rPr lang="fr-FR" sz="1600" b="0" strike="noStrike" spc="-1" dirty="0">
                <a:solidFill>
                  <a:srgbClr val="549E39"/>
                </a:solidFill>
                <a:latin typeface="Arial"/>
                <a:ea typeface="DejaVu Sans"/>
              </a:rPr>
              <a:t>  </a:t>
            </a:r>
            <a:r>
              <a:rPr lang="fr-FR" sz="1600" b="1" strike="noStrike" spc="-1" dirty="0">
                <a:solidFill>
                  <a:srgbClr val="549E39"/>
                </a:solidFill>
                <a:latin typeface="Arial"/>
                <a:ea typeface="DejaVu Sans"/>
              </a:rPr>
              <a:t>0 800 400 070 </a:t>
            </a:r>
            <a:br>
              <a:rPr sz="1600" dirty="0"/>
            </a:br>
            <a:r>
              <a:rPr lang="fr-FR" sz="1600" b="1" strike="noStrike" spc="-1" dirty="0">
                <a:solidFill>
                  <a:srgbClr val="887952"/>
                </a:solidFill>
                <a:latin typeface="Arial"/>
              </a:rPr>
              <a:t> </a:t>
            </a:r>
            <a:endParaRPr lang="fr-FR" sz="1600" b="0" strike="noStrike" spc="-1" dirty="0">
              <a:solidFill>
                <a:srgbClr val="000000"/>
              </a:solidFill>
              <a:latin typeface="Arial"/>
            </a:endParaRPr>
          </a:p>
          <a:p>
            <a:pPr marL="380880" indent="-380520">
              <a:lnSpc>
                <a:spcPct val="90000"/>
              </a:lnSpc>
              <a:spcBef>
                <a:spcPts val="425"/>
              </a:spcBef>
              <a:buClr>
                <a:srgbClr val="FF0000"/>
              </a:buClr>
              <a:buFont typeface="Wingdings" charset="2"/>
              <a:buChar char=""/>
            </a:pPr>
            <a:r>
              <a:rPr lang="fr-FR" sz="1600" b="0" strike="noStrike" spc="-1" dirty="0">
                <a:solidFill>
                  <a:srgbClr val="887952"/>
                </a:solidFill>
                <a:latin typeface="Arial"/>
                <a:ea typeface="DejaVu Sans"/>
              </a:rPr>
              <a:t> </a:t>
            </a:r>
            <a:r>
              <a:rPr lang="fr-FR" sz="1600" b="1" strike="noStrike" spc="-1" dirty="0">
                <a:solidFill>
                  <a:schemeClr val="accent1"/>
                </a:solidFill>
                <a:latin typeface="Arial"/>
                <a:ea typeface="DejaVu Sans"/>
              </a:rPr>
              <a:t>La messagerie contact </a:t>
            </a:r>
            <a:r>
              <a:rPr lang="fr-FR" sz="1600" b="0" strike="noStrike" spc="-1" dirty="0">
                <a:solidFill>
                  <a:srgbClr val="887952"/>
                </a:solidFill>
                <a:latin typeface="Arial"/>
                <a:ea typeface="DejaVu Sans"/>
              </a:rPr>
              <a:t>depuis le dossier </a:t>
            </a:r>
            <a:r>
              <a:rPr lang="fr-FR" sz="1600" b="0" strike="noStrike" spc="-1" dirty="0" err="1">
                <a:solidFill>
                  <a:srgbClr val="887952"/>
                </a:solidFill>
                <a:latin typeface="Arial"/>
                <a:ea typeface="DejaVu Sans"/>
              </a:rPr>
              <a:t>Parcoursup</a:t>
            </a:r>
            <a:endParaRPr lang="fr-FR" sz="1600" b="0" strike="noStrike" spc="-1" dirty="0">
              <a:solidFill>
                <a:srgbClr val="000000"/>
              </a:solidFill>
              <a:latin typeface="Arial"/>
            </a:endParaRPr>
          </a:p>
          <a:p>
            <a:pPr>
              <a:lnSpc>
                <a:spcPct val="90000"/>
              </a:lnSpc>
              <a:spcBef>
                <a:spcPts val="425"/>
              </a:spcBef>
            </a:pPr>
            <a:endParaRPr lang="fr-FR" sz="1600" b="0" strike="noStrike" spc="-1" dirty="0">
              <a:solidFill>
                <a:srgbClr val="000000"/>
              </a:solidFill>
              <a:latin typeface="Arial"/>
            </a:endParaRPr>
          </a:p>
          <a:p>
            <a:pPr marL="380880" indent="-380520">
              <a:lnSpc>
                <a:spcPct val="90000"/>
              </a:lnSpc>
              <a:spcBef>
                <a:spcPts val="425"/>
              </a:spcBef>
              <a:buClr>
                <a:srgbClr val="FF0000"/>
              </a:buClr>
              <a:buFont typeface="Wingdings" charset="2"/>
              <a:buChar char=""/>
            </a:pPr>
            <a:r>
              <a:rPr lang="fr-FR" sz="1600" b="1" strike="noStrike" spc="-1" dirty="0">
                <a:solidFill>
                  <a:srgbClr val="887952"/>
                </a:solidFill>
                <a:latin typeface="Arial"/>
                <a:ea typeface="DejaVu Sans"/>
              </a:rPr>
              <a:t> </a:t>
            </a:r>
            <a:r>
              <a:rPr lang="fr-FR" sz="1600" b="1" strike="noStrike" spc="-1" dirty="0">
                <a:solidFill>
                  <a:schemeClr val="accent1"/>
                </a:solidFill>
                <a:latin typeface="Arial"/>
                <a:ea typeface="DejaVu Sans"/>
              </a:rPr>
              <a:t>Les réseaux sociaux </a:t>
            </a:r>
            <a:r>
              <a:rPr lang="fr-FR" sz="1600" b="1" strike="noStrike" spc="-1" dirty="0">
                <a:solidFill>
                  <a:srgbClr val="887952"/>
                </a:solidFill>
                <a:latin typeface="Arial"/>
                <a:ea typeface="DejaVu Sans"/>
              </a:rPr>
              <a:t>(Instagram, Twitter, Facebook) pour suivre l’actualité de </a:t>
            </a:r>
            <a:r>
              <a:rPr lang="fr-FR" sz="1600" b="1" strike="noStrike" spc="-1" dirty="0" err="1">
                <a:solidFill>
                  <a:srgbClr val="887952"/>
                </a:solidFill>
                <a:latin typeface="Arial"/>
                <a:ea typeface="DejaVu Sans"/>
              </a:rPr>
              <a:t>Parcoursup</a:t>
            </a:r>
            <a:r>
              <a:rPr lang="fr-FR" sz="1600" b="1" strike="noStrike" spc="-1" dirty="0">
                <a:solidFill>
                  <a:srgbClr val="887952"/>
                </a:solidFill>
                <a:latin typeface="Arial"/>
                <a:ea typeface="DejaVu Sans"/>
              </a:rPr>
              <a:t> et recevoir des conseils.</a:t>
            </a:r>
            <a:endParaRPr lang="fr-FR" sz="1600" b="0" strike="noStrike" spc="-1" dirty="0">
              <a:solidFill>
                <a:srgbClr val="000000"/>
              </a:solidFill>
              <a:latin typeface="Arial"/>
            </a:endParaRPr>
          </a:p>
          <a:p>
            <a:pPr>
              <a:lnSpc>
                <a:spcPct val="90000"/>
              </a:lnSpc>
              <a:spcBef>
                <a:spcPts val="425"/>
              </a:spcBef>
            </a:pPr>
            <a:endParaRPr lang="fr-FR" sz="1600" b="0" strike="noStrike" spc="-1" dirty="0">
              <a:solidFill>
                <a:srgbClr val="000000"/>
              </a:solidFill>
              <a:latin typeface="Arial"/>
            </a:endParaRPr>
          </a:p>
          <a:p>
            <a:pPr marL="380880" indent="-380520">
              <a:lnSpc>
                <a:spcPct val="90000"/>
              </a:lnSpc>
              <a:spcBef>
                <a:spcPts val="425"/>
              </a:spcBef>
              <a:buClr>
                <a:srgbClr val="FF0000"/>
              </a:buClr>
              <a:buFont typeface="Wingdings" charset="2"/>
              <a:buChar char=""/>
            </a:pPr>
            <a:r>
              <a:rPr lang="fr-FR" sz="1600" b="1" strike="noStrike" spc="-1" dirty="0">
                <a:solidFill>
                  <a:srgbClr val="887952"/>
                </a:solidFill>
                <a:latin typeface="Arial"/>
                <a:ea typeface="DejaVu Sans"/>
              </a:rPr>
              <a:t> </a:t>
            </a:r>
            <a:r>
              <a:rPr lang="fr-FR" sz="1600" b="1" strike="noStrike" spc="-1" dirty="0">
                <a:solidFill>
                  <a:schemeClr val="accent1"/>
                </a:solidFill>
                <a:latin typeface="Arial"/>
                <a:ea typeface="DejaVu Sans"/>
              </a:rPr>
              <a:t>Permanences des Psy EN </a:t>
            </a:r>
          </a:p>
          <a:p>
            <a:pPr marL="380880" indent="-380520">
              <a:lnSpc>
                <a:spcPct val="90000"/>
              </a:lnSpc>
              <a:spcBef>
                <a:spcPts val="425"/>
              </a:spcBef>
              <a:buClr>
                <a:srgbClr val="FF0000"/>
              </a:buClr>
              <a:buFont typeface="Wingdings" charset="2"/>
              <a:buChar char=""/>
            </a:pPr>
            <a:r>
              <a:rPr lang="fr-FR" sz="1600" b="1" spc="-1" dirty="0">
                <a:solidFill>
                  <a:srgbClr val="C00000"/>
                </a:solidFill>
                <a:latin typeface="Arial"/>
                <a:ea typeface="DejaVu Sans"/>
              </a:rPr>
              <a:t> Sylvie Cavaillon </a:t>
            </a:r>
            <a:r>
              <a:rPr lang="fr-FR" sz="1600" b="1" spc="-1" dirty="0">
                <a:solidFill>
                  <a:schemeClr val="accent1"/>
                </a:solidFill>
                <a:latin typeface="Arial"/>
                <a:ea typeface="DejaVu Sans"/>
              </a:rPr>
              <a:t>                                                      </a:t>
            </a:r>
            <a:r>
              <a:rPr lang="fr-FR" sz="1600" b="1" strike="noStrike" spc="-1">
                <a:solidFill>
                  <a:srgbClr val="C00000"/>
                </a:solidFill>
                <a:latin typeface="Arial"/>
                <a:ea typeface="DejaVu Sans"/>
              </a:rPr>
              <a:t>Mireille DROUIN</a:t>
            </a:r>
            <a:endParaRPr lang="fr-FR" sz="1600" b="0" strike="noStrike" spc="-1" dirty="0">
              <a:solidFill>
                <a:srgbClr val="C00000"/>
              </a:solidFill>
              <a:latin typeface="Arial"/>
            </a:endParaRPr>
          </a:p>
          <a:p>
            <a:pPr marL="228600" indent="-228240">
              <a:lnSpc>
                <a:spcPct val="90000"/>
              </a:lnSpc>
              <a:spcBef>
                <a:spcPts val="425"/>
              </a:spcBef>
              <a:buClr>
                <a:srgbClr val="FF0000"/>
              </a:buClr>
              <a:buFont typeface="Arial"/>
              <a:buChar char="•"/>
            </a:pPr>
            <a:r>
              <a:rPr lang="fr-FR" sz="1600" b="1" spc="-1" dirty="0">
                <a:solidFill>
                  <a:srgbClr val="887952"/>
                </a:solidFill>
                <a:latin typeface="Arial"/>
                <a:ea typeface="DejaVu Sans"/>
              </a:rPr>
              <a:t>  </a:t>
            </a:r>
            <a:r>
              <a:rPr lang="fr-FR" sz="1600" b="1" strike="noStrike" spc="-1" dirty="0">
                <a:solidFill>
                  <a:srgbClr val="887952"/>
                </a:solidFill>
                <a:latin typeface="Arial"/>
                <a:ea typeface="DejaVu Sans"/>
              </a:rPr>
              <a:t>  au lycée le lundi toute la journée                           au lycée le jeudi a-midi</a:t>
            </a:r>
            <a:endParaRPr lang="fr-FR" sz="1600" b="0" strike="noStrike" spc="-1" dirty="0">
              <a:solidFill>
                <a:srgbClr val="000000"/>
              </a:solidFill>
              <a:latin typeface="Arial"/>
            </a:endParaRPr>
          </a:p>
          <a:p>
            <a:pPr marL="228600" indent="-228240">
              <a:lnSpc>
                <a:spcPct val="90000"/>
              </a:lnSpc>
              <a:spcBef>
                <a:spcPts val="425"/>
              </a:spcBef>
              <a:buClr>
                <a:srgbClr val="FF0000"/>
              </a:buClr>
              <a:buFont typeface="Arial"/>
              <a:buChar char="•"/>
            </a:pPr>
            <a:r>
              <a:rPr lang="fr-FR" sz="1600" b="1" spc="-1" dirty="0">
                <a:solidFill>
                  <a:srgbClr val="887952"/>
                </a:solidFill>
                <a:latin typeface="Arial"/>
                <a:ea typeface="DejaVu Sans"/>
              </a:rPr>
              <a:t>   </a:t>
            </a:r>
            <a:r>
              <a:rPr lang="fr-FR" sz="1600" b="1" strike="noStrike" spc="-1" dirty="0">
                <a:solidFill>
                  <a:srgbClr val="887952"/>
                </a:solidFill>
                <a:latin typeface="Arial"/>
                <a:ea typeface="DejaVu Sans"/>
              </a:rPr>
              <a:t> au CIO le jeudi a-m (1/2) et le vendredi matin       au CIO le mercredi toute la journée</a:t>
            </a:r>
            <a:endParaRPr lang="fr-FR" sz="1600" b="0" strike="noStrike" spc="-1" dirty="0">
              <a:solidFill>
                <a:srgbClr val="000000"/>
              </a:solidFill>
              <a:latin typeface="Arial"/>
            </a:endParaRPr>
          </a:p>
          <a:p>
            <a:pPr marL="228600" indent="-228240">
              <a:lnSpc>
                <a:spcPct val="90000"/>
              </a:lnSpc>
              <a:spcBef>
                <a:spcPts val="425"/>
              </a:spcBef>
              <a:buClr>
                <a:srgbClr val="FF0000"/>
              </a:buClr>
              <a:buFont typeface="Arial"/>
              <a:buChar char="•"/>
            </a:pPr>
            <a:r>
              <a:rPr lang="fr-FR" sz="1600" b="1" strike="noStrike" spc="-1" dirty="0">
                <a:solidFill>
                  <a:srgbClr val="887952"/>
                </a:solidFill>
                <a:latin typeface="Arial"/>
                <a:ea typeface="DejaVu Sans"/>
              </a:rPr>
              <a:t> </a:t>
            </a:r>
            <a:endParaRPr lang="fr-FR" sz="1600" b="0" strike="noStrike" spc="-1" dirty="0">
              <a:solidFill>
                <a:srgbClr val="000000"/>
              </a:solidFill>
              <a:latin typeface="Arial"/>
            </a:endParaRPr>
          </a:p>
        </p:txBody>
      </p:sp>
      <p:pic>
        <p:nvPicPr>
          <p:cNvPr id="490" name="Image 4"/>
          <p:cNvPicPr/>
          <p:nvPr/>
        </p:nvPicPr>
        <p:blipFill>
          <a:blip r:embed="rId2"/>
          <a:stretch/>
        </p:blipFill>
        <p:spPr>
          <a:xfrm>
            <a:off x="639000" y="5549040"/>
            <a:ext cx="9664200" cy="825120"/>
          </a:xfrm>
          <a:prstGeom prst="rect">
            <a:avLst/>
          </a:prstGeom>
          <a:ln>
            <a:noFill/>
          </a:ln>
        </p:spPr>
      </p:pic>
      <p:pic>
        <p:nvPicPr>
          <p:cNvPr id="491" name="Image 7"/>
          <p:cNvPicPr/>
          <p:nvPr/>
        </p:nvPicPr>
        <p:blipFill>
          <a:blip r:embed="rId3"/>
          <a:stretch/>
        </p:blipFill>
        <p:spPr>
          <a:xfrm>
            <a:off x="10651320" y="5285160"/>
            <a:ext cx="1017000" cy="1089000"/>
          </a:xfrm>
          <a:prstGeom prst="rect">
            <a:avLst/>
          </a:prstGeom>
          <a:ln>
            <a:noFill/>
          </a:ln>
        </p:spPr>
      </p:pic>
      <p:sp>
        <p:nvSpPr>
          <p:cNvPr id="492" name="CustomShape 3"/>
          <p:cNvSpPr/>
          <p:nvPr/>
        </p:nvSpPr>
        <p:spPr>
          <a:xfrm>
            <a:off x="5616000" y="260640"/>
            <a:ext cx="595224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00"/>
                </a:solidFill>
                <a:latin typeface="Arial"/>
                <a:ea typeface="DejaVu Sans"/>
              </a:rPr>
              <a:t>Des ressources pour un accompagnement </a:t>
            </a:r>
            <a:endParaRPr lang="fr-FR" sz="1870" b="0" strike="noStrike" spc="-1">
              <a:latin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CustomShape 1"/>
          <p:cNvSpPr/>
          <p:nvPr/>
        </p:nvSpPr>
        <p:spPr>
          <a:xfrm>
            <a:off x="405000" y="72720"/>
            <a:ext cx="11381400" cy="743400"/>
          </a:xfrm>
          <a:prstGeom prst="rect">
            <a:avLst/>
          </a:prstGeom>
          <a:solidFill>
            <a:srgbClr val="808080"/>
          </a:solidFill>
          <a:ln>
            <a:noFill/>
          </a:ln>
        </p:spPr>
        <p:style>
          <a:lnRef idx="0">
            <a:scrgbClr r="0" g="0" b="0"/>
          </a:lnRef>
          <a:fillRef idx="0">
            <a:scrgbClr r="0" g="0" b="0"/>
          </a:fillRef>
          <a:effectRef idx="0">
            <a:scrgbClr r="0" g="0" b="0"/>
          </a:effectRef>
          <a:fontRef idx="minor"/>
        </p:style>
        <p:txBody>
          <a:bodyPr lIns="0" tIns="0" rIns="0" bIns="0">
            <a:noAutofit/>
          </a:bodyPr>
          <a:lstStyle/>
          <a:p>
            <a:pPr algn="ctr">
              <a:lnSpc>
                <a:spcPct val="90000"/>
              </a:lnSpc>
            </a:pPr>
            <a:r>
              <a:rPr lang="fr-FR" sz="2670" b="1" strike="noStrike" spc="-1">
                <a:solidFill>
                  <a:srgbClr val="FFFFFF"/>
                </a:solidFill>
                <a:latin typeface="Arial"/>
                <a:ea typeface="DejaVu Sans"/>
              </a:rPr>
              <a:t>Plus de 23 000 formations dont 9000 en apprentissage reconnues par l’état</a:t>
            </a:r>
            <a:endParaRPr lang="fr-FR" sz="2670" b="0" strike="noStrike" spc="-1">
              <a:latin typeface="Arial"/>
            </a:endParaRPr>
          </a:p>
        </p:txBody>
      </p:sp>
      <p:sp>
        <p:nvSpPr>
          <p:cNvPr id="317" name="CustomShape 2"/>
          <p:cNvSpPr/>
          <p:nvPr/>
        </p:nvSpPr>
        <p:spPr>
          <a:xfrm>
            <a:off x="218520" y="829080"/>
            <a:ext cx="11381400" cy="519912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343080" indent="-342360">
              <a:lnSpc>
                <a:spcPts val="2934"/>
              </a:lnSpc>
              <a:buClr>
                <a:srgbClr val="F28E65"/>
              </a:buClr>
              <a:buFont typeface="Wingdings" charset="2"/>
              <a:buChar char=""/>
            </a:pPr>
            <a:r>
              <a:rPr lang="fr-FR" sz="1870" b="1" strike="noStrike" spc="-1" dirty="0">
                <a:solidFill>
                  <a:srgbClr val="F28E65"/>
                </a:solidFill>
                <a:latin typeface="Arial"/>
                <a:ea typeface="DejaVu Sans"/>
              </a:rPr>
              <a:t>Des formations non sélectives :</a:t>
            </a:r>
            <a:r>
              <a:rPr lang="fr-FR" sz="1870" b="0" strike="noStrike" spc="-1" dirty="0">
                <a:solidFill>
                  <a:srgbClr val="0C5076"/>
                </a:solidFill>
                <a:latin typeface="Arial"/>
                <a:ea typeface="DejaVu Sans"/>
              </a:rPr>
              <a:t> Licences généralistes </a:t>
            </a:r>
            <a:endParaRPr lang="fr-FR" sz="1870" b="0" strike="noStrike" spc="-1" dirty="0">
              <a:latin typeface="Arial"/>
            </a:endParaRPr>
          </a:p>
          <a:p>
            <a:pPr marL="343080" indent="-342360">
              <a:lnSpc>
                <a:spcPts val="2934"/>
              </a:lnSpc>
              <a:buClr>
                <a:srgbClr val="F28E65"/>
              </a:buClr>
              <a:buFont typeface="Wingdings" charset="2"/>
              <a:buChar char=""/>
            </a:pPr>
            <a:r>
              <a:rPr lang="fr-FR" sz="1870" b="1" strike="noStrike" spc="-1" dirty="0">
                <a:solidFill>
                  <a:srgbClr val="F28E65"/>
                </a:solidFill>
                <a:latin typeface="Arial"/>
                <a:ea typeface="DejaVu Sans"/>
              </a:rPr>
              <a:t>Des formations sélectives : </a:t>
            </a:r>
            <a:r>
              <a:rPr lang="fr-FR" sz="1870" b="0" strike="noStrike" spc="-1" dirty="0">
                <a:solidFill>
                  <a:srgbClr val="F28E65"/>
                </a:solidFill>
                <a:latin typeface="Arial"/>
                <a:ea typeface="DejaVu Sans"/>
              </a:rPr>
              <a:t>(liste non exhaustive)</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Classes Préparatoires aux Grandes Ecoles </a:t>
            </a:r>
            <a:r>
              <a:rPr lang="fr-FR" sz="1870" b="0" strike="noStrike" spc="-1" dirty="0">
                <a:solidFill>
                  <a:srgbClr val="0C5076"/>
                </a:solidFill>
                <a:latin typeface="Arial"/>
                <a:ea typeface="DejaVu Sans"/>
              </a:rPr>
              <a:t>(CPGE): </a:t>
            </a:r>
            <a:r>
              <a:rPr lang="fr-FR" sz="1600" b="0" strike="noStrike" spc="-1" dirty="0">
                <a:solidFill>
                  <a:srgbClr val="0C5076"/>
                </a:solidFill>
                <a:latin typeface="Arial"/>
                <a:ea typeface="DejaVu Sans"/>
              </a:rPr>
              <a:t>MPSI, PCSI, MP2I, BCPST, TSI, ECG, ECT, lettres</a:t>
            </a:r>
            <a:endParaRPr lang="fr-FR" sz="160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Classes Préparatoires aux Etudes Supérieures </a:t>
            </a:r>
            <a:r>
              <a:rPr lang="fr-FR" sz="1870" b="0" strike="noStrike" spc="-1" dirty="0">
                <a:solidFill>
                  <a:srgbClr val="0C5076"/>
                </a:solidFill>
                <a:latin typeface="Arial"/>
                <a:ea typeface="DejaVu Sans"/>
              </a:rPr>
              <a:t>(CPES): en Arts, sciences, sciences éco, sc. po…</a:t>
            </a:r>
            <a:endParaRPr lang="fr-FR" sz="1870" b="0" strike="noStrike" spc="-1" dirty="0">
              <a:latin typeface="Arial"/>
            </a:endParaRPr>
          </a:p>
          <a:p>
            <a:pPr marL="476280" lvl="1" indent="-237960">
              <a:lnSpc>
                <a:spcPts val="2934"/>
              </a:lnSpc>
              <a:buClr>
                <a:srgbClr val="0C5076"/>
              </a:buClr>
              <a:buFont typeface="Arial"/>
              <a:buChar char="•"/>
            </a:pPr>
            <a:r>
              <a:rPr lang="fr-FR" sz="1800" b="1" strike="noStrike" spc="-1" dirty="0">
                <a:solidFill>
                  <a:srgbClr val="3E5C83"/>
                </a:solidFill>
                <a:latin typeface="Arial"/>
                <a:ea typeface="DejaVu Sans"/>
              </a:rPr>
              <a:t>CPES en 3 ans </a:t>
            </a:r>
            <a:r>
              <a:rPr lang="fr-FR" sz="1800" b="0" strike="noStrike" spc="-1" dirty="0">
                <a:solidFill>
                  <a:srgbClr val="3E5C83"/>
                </a:solidFill>
                <a:latin typeface="Arial"/>
                <a:ea typeface="DejaVu Sans"/>
              </a:rPr>
              <a:t>(nouveauté 2022 : Cycles Pluridisciplinaires d’Etudes Supérieures niveau L3) très variés …</a:t>
            </a:r>
            <a:endParaRPr lang="fr-FR" sz="180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BTS, BUT </a:t>
            </a:r>
            <a:r>
              <a:rPr lang="fr-FR" sz="1870" b="0" strike="noStrike" spc="-1" dirty="0">
                <a:solidFill>
                  <a:srgbClr val="0C5076"/>
                </a:solidFill>
                <a:latin typeface="Arial"/>
                <a:ea typeface="DejaVu Sans"/>
              </a:rPr>
              <a:t>(</a:t>
            </a:r>
            <a:r>
              <a:rPr lang="fr-FR" sz="1870" b="0" strike="noStrike" spc="-1" dirty="0" err="1">
                <a:solidFill>
                  <a:srgbClr val="0C5076"/>
                </a:solidFill>
                <a:latin typeface="Arial"/>
                <a:ea typeface="DejaVu Sans"/>
              </a:rPr>
              <a:t>Bachelor</a:t>
            </a:r>
            <a:r>
              <a:rPr lang="fr-FR" sz="1870" b="0" strike="noStrike" spc="-1" dirty="0">
                <a:solidFill>
                  <a:srgbClr val="0C5076"/>
                </a:solidFill>
                <a:latin typeface="Arial"/>
                <a:ea typeface="DejaVu Sans"/>
              </a:rPr>
              <a:t> Universitaire de Technologie en 3 ans), </a:t>
            </a:r>
            <a:r>
              <a:rPr lang="fr-FR" sz="1870" b="1" strike="noStrike" spc="-1" dirty="0">
                <a:solidFill>
                  <a:srgbClr val="0C5076"/>
                </a:solidFill>
                <a:latin typeface="Arial"/>
                <a:ea typeface="DejaVu Sans"/>
              </a:rPr>
              <a:t>DCG, DTS, DN MADE </a:t>
            </a:r>
            <a:r>
              <a:rPr lang="fr-FR" sz="1870" b="0" strike="noStrike" spc="-1" dirty="0">
                <a:solidFill>
                  <a:srgbClr val="0C5076"/>
                </a:solidFill>
                <a:latin typeface="Arial"/>
                <a:ea typeface="DejaVu Sans"/>
              </a:rPr>
              <a:t>…</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Diplôme d’Etat </a:t>
            </a:r>
            <a:r>
              <a:rPr lang="fr-FR" sz="1870" b="0" strike="noStrike" spc="-1" dirty="0">
                <a:solidFill>
                  <a:srgbClr val="0C5076"/>
                </a:solidFill>
                <a:latin typeface="Arial"/>
                <a:ea typeface="DejaVu Sans"/>
              </a:rPr>
              <a:t>(DE) d’infirmier (en IFSI), dans le paramédical, dans le secteur social (en EFTS)</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Ecoles</a:t>
            </a:r>
            <a:r>
              <a:rPr lang="fr-FR" sz="1870" b="0" strike="noStrike" spc="-1" dirty="0">
                <a:solidFill>
                  <a:srgbClr val="0C5076"/>
                </a:solidFill>
                <a:latin typeface="Arial"/>
                <a:ea typeface="DejaVu Sans"/>
              </a:rPr>
              <a:t> : d’ingénieur, de commerce et de management, d’architecture, d’arts …</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Sciences Po </a:t>
            </a:r>
            <a:r>
              <a:rPr lang="fr-FR" sz="1870" b="0" strike="noStrike" spc="-1" dirty="0">
                <a:solidFill>
                  <a:srgbClr val="0C5076"/>
                </a:solidFill>
                <a:latin typeface="Arial"/>
                <a:ea typeface="DejaVu Sans"/>
              </a:rPr>
              <a:t>/ </a:t>
            </a:r>
            <a:r>
              <a:rPr lang="fr-FR" sz="1870" b="1" strike="noStrike" spc="-1" dirty="0">
                <a:solidFill>
                  <a:srgbClr val="0C5076"/>
                </a:solidFill>
                <a:latin typeface="Arial"/>
                <a:ea typeface="DejaVu Sans"/>
              </a:rPr>
              <a:t>Instituts d’Etudes Politiques</a:t>
            </a:r>
            <a:r>
              <a:rPr lang="fr-FR" sz="1870" b="0" strike="noStrike" spc="-1" dirty="0">
                <a:solidFill>
                  <a:srgbClr val="0C5076"/>
                </a:solidFill>
                <a:latin typeface="Arial"/>
                <a:ea typeface="DejaVu Sans"/>
              </a:rPr>
              <a:t> (IEP)</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Ecoles Nationales Vétérinaires </a:t>
            </a:r>
            <a:r>
              <a:rPr lang="fr-FR" sz="1870" b="0" strike="noStrike" spc="-1" dirty="0">
                <a:solidFill>
                  <a:srgbClr val="0C5076"/>
                </a:solidFill>
                <a:latin typeface="Arial"/>
                <a:ea typeface="DejaVu Sans"/>
              </a:rPr>
              <a:t>(ENV)</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Formations aux métiers de l’hôtellerie </a:t>
            </a:r>
            <a:r>
              <a:rPr lang="fr-FR" sz="1870" b="0" strike="noStrike" spc="-1" dirty="0">
                <a:solidFill>
                  <a:srgbClr val="0C5076"/>
                </a:solidFill>
                <a:latin typeface="Arial"/>
                <a:ea typeface="DejaVu Sans"/>
              </a:rPr>
              <a:t>(Ecole Ferrandi, Paul Bocuse …)</a:t>
            </a:r>
            <a:endParaRPr lang="fr-FR" sz="187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Brevet Professionnels </a:t>
            </a:r>
            <a:r>
              <a:rPr lang="fr-FR" sz="1870" b="0" strike="noStrike" spc="-1" dirty="0">
                <a:solidFill>
                  <a:srgbClr val="0C5076"/>
                </a:solidFill>
                <a:latin typeface="Arial"/>
                <a:ea typeface="DejaVu Sans"/>
              </a:rPr>
              <a:t>(BP) et </a:t>
            </a:r>
            <a:r>
              <a:rPr lang="fr-FR" sz="1870" b="1" strike="noStrike" spc="-1" dirty="0">
                <a:solidFill>
                  <a:srgbClr val="0C5076"/>
                </a:solidFill>
                <a:latin typeface="Arial"/>
                <a:ea typeface="DejaVu Sans"/>
              </a:rPr>
              <a:t>Diplôme d’Etat </a:t>
            </a:r>
            <a:r>
              <a:rPr lang="fr-FR" sz="1870" b="0" strike="noStrike" spc="-1" dirty="0">
                <a:solidFill>
                  <a:srgbClr val="0C5076"/>
                </a:solidFill>
                <a:latin typeface="Arial"/>
                <a:ea typeface="DejaVu Sans"/>
              </a:rPr>
              <a:t>(DE) et </a:t>
            </a:r>
            <a:r>
              <a:rPr lang="fr-FR" sz="1870" b="1" strike="noStrike" spc="-1" dirty="0">
                <a:solidFill>
                  <a:srgbClr val="0C5076"/>
                </a:solidFill>
                <a:latin typeface="Arial"/>
                <a:ea typeface="DejaVu Sans"/>
              </a:rPr>
              <a:t>DEUST</a:t>
            </a:r>
            <a:r>
              <a:rPr lang="fr-FR" sz="1870" b="0" strike="noStrike" spc="-1" dirty="0">
                <a:solidFill>
                  <a:srgbClr val="0C5076"/>
                </a:solidFill>
                <a:latin typeface="Arial"/>
                <a:ea typeface="DejaVu Sans"/>
              </a:rPr>
              <a:t> dans le milieu du sport et sciences, </a:t>
            </a:r>
            <a:r>
              <a:rPr lang="fr-FR" sz="1800" b="1" strike="noStrike" spc="-1" dirty="0">
                <a:solidFill>
                  <a:srgbClr val="3E5C83"/>
                </a:solidFill>
                <a:latin typeface="Tw Cen MT"/>
                <a:ea typeface="DejaVu Sans"/>
              </a:rPr>
              <a:t>CMI </a:t>
            </a:r>
            <a:r>
              <a:rPr lang="fr-FR" sz="1800" b="0" strike="noStrike" spc="-1" dirty="0">
                <a:solidFill>
                  <a:srgbClr val="3E5C83"/>
                </a:solidFill>
                <a:latin typeface="Tw Cen MT"/>
                <a:ea typeface="DejaVu Sans"/>
              </a:rPr>
              <a:t>(Cursus Master en Ingénierie),</a:t>
            </a:r>
            <a:r>
              <a:rPr lang="fr-FR" sz="1800" b="0" strike="noStrike" spc="-1" dirty="0">
                <a:solidFill>
                  <a:srgbClr val="3E5C83"/>
                </a:solidFill>
                <a:latin typeface="Arial"/>
                <a:ea typeface="DejaVu Sans"/>
              </a:rPr>
              <a:t>… </a:t>
            </a:r>
            <a:endParaRPr lang="fr-FR" sz="1800" b="0" strike="noStrike" spc="-1" dirty="0">
              <a:latin typeface="Arial"/>
            </a:endParaRPr>
          </a:p>
          <a:p>
            <a:pPr marL="476280" lvl="1" indent="-237960">
              <a:lnSpc>
                <a:spcPts val="2934"/>
              </a:lnSpc>
              <a:buClr>
                <a:srgbClr val="0C5076"/>
              </a:buClr>
              <a:buFont typeface="Arial"/>
              <a:buChar char="•"/>
            </a:pPr>
            <a:r>
              <a:rPr lang="fr-FR" sz="1870" b="1" strike="noStrike" spc="-1" dirty="0">
                <a:solidFill>
                  <a:srgbClr val="0C5076"/>
                </a:solidFill>
                <a:latin typeface="Arial"/>
                <a:ea typeface="DejaVu Sans"/>
              </a:rPr>
              <a:t>Licences sélectives </a:t>
            </a:r>
            <a:r>
              <a:rPr lang="fr-FR" sz="1870" b="0" strike="noStrike" spc="-1" dirty="0">
                <a:solidFill>
                  <a:srgbClr val="0C5076"/>
                </a:solidFill>
                <a:latin typeface="Arial"/>
                <a:ea typeface="DejaVu Sans"/>
              </a:rPr>
              <a:t>: doubles licences, Université Paris Dauphine, ….</a:t>
            </a:r>
            <a:endParaRPr lang="fr-FR" sz="1870" b="0" strike="noStrike" spc="-1" dirty="0">
              <a:latin typeface="Arial"/>
            </a:endParaRPr>
          </a:p>
        </p:txBody>
      </p:sp>
      <p:sp>
        <p:nvSpPr>
          <p:cNvPr id="318" name="CustomShape 3"/>
          <p:cNvSpPr/>
          <p:nvPr/>
        </p:nvSpPr>
        <p:spPr>
          <a:xfrm>
            <a:off x="1065960" y="6028920"/>
            <a:ext cx="9686160" cy="635400"/>
          </a:xfrm>
          <a:prstGeom prst="roundRect">
            <a:avLst>
              <a:gd name="adj" fmla="val 16667"/>
            </a:avLst>
          </a:prstGeom>
          <a:solidFill>
            <a:srgbClr val="0C5076"/>
          </a:solidFill>
          <a:ln w="25560">
            <a:solidFill>
              <a:srgbClr val="0C5076"/>
            </a:solidFill>
            <a:round/>
          </a:ln>
        </p:spPr>
        <p:style>
          <a:lnRef idx="0">
            <a:scrgbClr r="0" g="0" b="0"/>
          </a:lnRef>
          <a:fillRef idx="0">
            <a:scrgbClr r="0" g="0" b="0"/>
          </a:fillRef>
          <a:effectRef idx="0">
            <a:scrgbClr r="0" g="0" b="0"/>
          </a:effectRef>
          <a:fontRef idx="minor"/>
        </p:style>
        <p:txBody>
          <a:bodyPr lIns="0" tIns="0" rIns="0" bIns="0" anchor="ctr" anchorCtr="1">
            <a:noAutofit/>
          </a:bodyPr>
          <a:lstStyle/>
          <a:p>
            <a:pPr algn="ctr">
              <a:lnSpc>
                <a:spcPct val="100000"/>
              </a:lnSpc>
            </a:pPr>
            <a:r>
              <a:rPr lang="fr-FR" sz="2000" b="0" strike="noStrike" spc="-1">
                <a:solidFill>
                  <a:srgbClr val="FFFFFF"/>
                </a:solidFill>
                <a:latin typeface="Arial"/>
                <a:ea typeface="DejaVu Sans"/>
              </a:rPr>
              <a:t>Quelques rares formations privées ne sont pas présentes sur Parcoursup :</a:t>
            </a:r>
            <a:endParaRPr lang="fr-FR" sz="2000" b="0" strike="noStrike" spc="-1">
              <a:latin typeface="Arial"/>
            </a:endParaRPr>
          </a:p>
          <a:p>
            <a:pPr algn="ctr">
              <a:lnSpc>
                <a:spcPct val="100000"/>
              </a:lnSpc>
            </a:pPr>
            <a:r>
              <a:rPr lang="fr-FR" sz="2000" b="0" strike="noStrike" spc="-1">
                <a:solidFill>
                  <a:srgbClr val="FFFFFF"/>
                </a:solidFill>
                <a:latin typeface="Arial"/>
                <a:ea typeface="DejaVu Sans"/>
              </a:rPr>
              <a:t>prendre contact avec les établissements pour connaitre les modalités de candidature</a:t>
            </a:r>
            <a:endParaRPr lang="fr-FR" sz="2000" b="0" strike="noStrike" spc="-1">
              <a:latin typeface="Arial"/>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Shape 1"/>
          <p:cNvSpPr txBox="1"/>
          <p:nvPr/>
        </p:nvSpPr>
        <p:spPr>
          <a:xfrm>
            <a:off x="407640" y="857801"/>
            <a:ext cx="11376720" cy="575640"/>
          </a:xfrm>
          <a:prstGeom prst="rect">
            <a:avLst/>
          </a:prstGeom>
          <a:noFill/>
          <a:ln>
            <a:noFill/>
          </a:ln>
        </p:spPr>
        <p:txBody>
          <a:bodyPr lIns="0" tIns="0" rIns="0" bIns="0">
            <a:noAutofit/>
          </a:bodyPr>
          <a:lstStyle/>
          <a:p>
            <a:pPr algn="r">
              <a:lnSpc>
                <a:spcPct val="90000"/>
              </a:lnSpc>
              <a:spcBef>
                <a:spcPts val="1001"/>
              </a:spcBef>
            </a:pPr>
            <a:r>
              <a:rPr lang="fr-FR" sz="2670" b="1" strike="noStrike" spc="-1" dirty="0">
                <a:solidFill>
                  <a:srgbClr val="887952"/>
                </a:solidFill>
                <a:latin typeface="Arial"/>
                <a:ea typeface="DejaVu Sans"/>
              </a:rPr>
              <a:t>Un moteur de recherche des formations:</a:t>
            </a:r>
            <a:r>
              <a:rPr lang="fr-FR" sz="3400" b="1" strike="noStrike" spc="-1" dirty="0">
                <a:solidFill>
                  <a:srgbClr val="887952"/>
                </a:solidFill>
                <a:latin typeface="Arial"/>
                <a:ea typeface="DejaVu Sans"/>
              </a:rPr>
              <a:t> </a:t>
            </a:r>
            <a:endParaRPr lang="fr-FR" sz="3400" b="0" strike="noStrike" spc="-1" dirty="0">
              <a:solidFill>
                <a:srgbClr val="000000"/>
              </a:solidFill>
              <a:latin typeface="Arial"/>
            </a:endParaRPr>
          </a:p>
        </p:txBody>
      </p:sp>
      <p:sp>
        <p:nvSpPr>
          <p:cNvPr id="320" name="TextShape 2"/>
          <p:cNvSpPr txBox="1"/>
          <p:nvPr/>
        </p:nvSpPr>
        <p:spPr>
          <a:xfrm>
            <a:off x="97380" y="1165910"/>
            <a:ext cx="4654800" cy="5572440"/>
          </a:xfrm>
          <a:prstGeom prst="rect">
            <a:avLst/>
          </a:prstGeom>
          <a:noFill/>
          <a:ln>
            <a:noFill/>
          </a:ln>
        </p:spPr>
        <p:txBody>
          <a:bodyPr lIns="0" tIns="0" rIns="0" bIns="0">
            <a:noAutofit/>
          </a:bodyPr>
          <a:lstStyle/>
          <a:p>
            <a:pPr marL="286110" lvl="1" indent="-285750" algn="just">
              <a:lnSpc>
                <a:spcPct val="90000"/>
              </a:lnSpc>
              <a:spcBef>
                <a:spcPts val="320"/>
              </a:spcBef>
              <a:buClr>
                <a:srgbClr val="FF0000"/>
              </a:buClr>
              <a:buFont typeface="Wingdings" panose="05000000000000000000" pitchFamily="2" charset="2"/>
              <a:buChar char="Ø"/>
            </a:pPr>
            <a:r>
              <a:rPr lang="fr-FR" sz="1400" b="1" strike="noStrike" spc="-1" dirty="0">
                <a:solidFill>
                  <a:schemeClr val="accent1"/>
                </a:solidFill>
                <a:latin typeface="Arial"/>
                <a:ea typeface="DejaVu Sans"/>
              </a:rPr>
              <a:t>Les filtres pour sélectionner  ses </a:t>
            </a:r>
            <a:r>
              <a:rPr lang="fr-FR" sz="1400" b="1" strike="noStrike" spc="-1" dirty="0" err="1">
                <a:solidFill>
                  <a:schemeClr val="accent1"/>
                </a:solidFill>
                <a:latin typeface="Arial"/>
                <a:ea typeface="DejaVu Sans"/>
              </a:rPr>
              <a:t>voeux</a:t>
            </a:r>
            <a:r>
              <a:rPr lang="fr-FR" sz="1400" b="1" strike="noStrike" spc="-1" dirty="0">
                <a:solidFill>
                  <a:schemeClr val="accent1"/>
                </a:solidFill>
                <a:latin typeface="Arial"/>
                <a:ea typeface="DejaVu Sans"/>
              </a:rPr>
              <a:t> </a:t>
            </a:r>
            <a:endParaRPr lang="fr-FR" sz="1400" b="0" strike="noStrike" spc="-1" dirty="0">
              <a:solidFill>
                <a:schemeClr val="accent1"/>
              </a:solidFill>
              <a:latin typeface="Arial"/>
            </a:endParaRPr>
          </a:p>
          <a:p>
            <a:pPr algn="just">
              <a:lnSpc>
                <a:spcPct val="90000"/>
              </a:lnSpc>
              <a:spcBef>
                <a:spcPts val="320"/>
              </a:spcBef>
            </a:pPr>
            <a:endParaRPr lang="fr-FR" sz="1400" b="0" strike="noStrike" spc="-1" dirty="0">
              <a:solidFill>
                <a:schemeClr val="accent1"/>
              </a:solidFill>
              <a:latin typeface="Arial"/>
            </a:endParaRPr>
          </a:p>
          <a:p>
            <a:pPr marL="286110" lvl="1" indent="-285750" algn="just">
              <a:lnSpc>
                <a:spcPct val="90000"/>
              </a:lnSpc>
              <a:spcBef>
                <a:spcPts val="320"/>
              </a:spcBef>
              <a:buClr>
                <a:srgbClr val="FF0000"/>
              </a:buClr>
              <a:buFont typeface="Wingdings" panose="05000000000000000000" pitchFamily="2" charset="2"/>
              <a:buChar char="Ø"/>
            </a:pPr>
            <a:r>
              <a:rPr lang="fr-FR" sz="1400" b="1" strike="noStrike" spc="-1" dirty="0">
                <a:solidFill>
                  <a:schemeClr val="accent1"/>
                </a:solidFill>
                <a:latin typeface="Arial"/>
                <a:ea typeface="DejaVu Sans"/>
              </a:rPr>
              <a:t>Le statut de la formation: </a:t>
            </a:r>
            <a:r>
              <a:rPr lang="fr-FR" sz="1400" b="0" strike="noStrike" spc="-1" dirty="0">
                <a:solidFill>
                  <a:srgbClr val="887952"/>
                </a:solidFill>
                <a:latin typeface="Arial"/>
                <a:ea typeface="DejaVu Sans"/>
              </a:rPr>
              <a:t>public/privé</a:t>
            </a:r>
            <a:endParaRPr lang="fr-FR" sz="1400" b="0" strike="noStrike" spc="-1" dirty="0">
              <a:solidFill>
                <a:srgbClr val="000000"/>
              </a:solidFill>
              <a:latin typeface="Arial"/>
            </a:endParaRPr>
          </a:p>
          <a:p>
            <a:pPr algn="just">
              <a:lnSpc>
                <a:spcPct val="90000"/>
              </a:lnSpc>
              <a:spcBef>
                <a:spcPts val="320"/>
              </a:spcBef>
            </a:pPr>
            <a:endParaRPr lang="fr-FR" sz="1400" b="0" strike="noStrike" spc="-1" dirty="0">
              <a:solidFill>
                <a:srgbClr val="000000"/>
              </a:solidFill>
              <a:latin typeface="Arial"/>
            </a:endParaRPr>
          </a:p>
          <a:p>
            <a:pPr marL="286110" lvl="1" indent="-285750" algn="just">
              <a:lnSpc>
                <a:spcPct val="90000"/>
              </a:lnSpc>
              <a:spcBef>
                <a:spcPts val="374"/>
              </a:spcBef>
              <a:buClr>
                <a:srgbClr val="FF0000"/>
              </a:buClr>
              <a:buFont typeface="Wingdings" panose="05000000000000000000" pitchFamily="2" charset="2"/>
              <a:buChar char="Ø"/>
            </a:pPr>
            <a:r>
              <a:rPr lang="fr-FR" sz="1400" b="1" strike="noStrike" spc="-1" dirty="0">
                <a:solidFill>
                  <a:schemeClr val="accent1"/>
                </a:solidFill>
                <a:latin typeface="Arial"/>
                <a:ea typeface="DejaVu Sans"/>
              </a:rPr>
              <a:t>Le nombre de places</a:t>
            </a:r>
            <a:r>
              <a:rPr lang="fr-FR" sz="1400" b="0" strike="noStrike" spc="-1" dirty="0">
                <a:solidFill>
                  <a:schemeClr val="accent1"/>
                </a:solidFill>
                <a:latin typeface="Arial"/>
                <a:ea typeface="DejaVu Sans"/>
              </a:rPr>
              <a:t> </a:t>
            </a:r>
            <a:r>
              <a:rPr lang="fr-FR" sz="1400" b="0" strike="noStrike" spc="-1" dirty="0">
                <a:solidFill>
                  <a:srgbClr val="000000"/>
                </a:solidFill>
                <a:latin typeface="Arial"/>
                <a:ea typeface="DejaVu Sans"/>
              </a:rPr>
              <a:t>(</a:t>
            </a:r>
            <a:r>
              <a:rPr lang="fr-FR" sz="1400" b="0" strike="noStrike" spc="-1" dirty="0">
                <a:solidFill>
                  <a:srgbClr val="887952"/>
                </a:solidFill>
                <a:latin typeface="Arial"/>
                <a:ea typeface="DejaVu Sans"/>
              </a:rPr>
              <a:t>à partir du 18 janvier)</a:t>
            </a:r>
            <a:endParaRPr lang="fr-FR" sz="1400" b="0" strike="noStrike" spc="-1" dirty="0">
              <a:solidFill>
                <a:srgbClr val="000000"/>
              </a:solidFill>
              <a:latin typeface="Arial"/>
            </a:endParaRPr>
          </a:p>
          <a:p>
            <a:pPr algn="just">
              <a:lnSpc>
                <a:spcPct val="90000"/>
              </a:lnSpc>
              <a:spcBef>
                <a:spcPts val="374"/>
              </a:spcBef>
            </a:pPr>
            <a:endParaRPr lang="fr-FR" sz="1400" b="0" strike="noStrike" spc="-1" dirty="0">
              <a:solidFill>
                <a:srgbClr val="000000"/>
              </a:solidFill>
              <a:latin typeface="Arial"/>
            </a:endParaRPr>
          </a:p>
          <a:p>
            <a:pPr marL="286110" lvl="1" indent="-285750" algn="just">
              <a:lnSpc>
                <a:spcPct val="90000"/>
              </a:lnSpc>
              <a:spcBef>
                <a:spcPts val="320"/>
              </a:spcBef>
              <a:buClr>
                <a:srgbClr val="FF0000"/>
              </a:buClr>
              <a:buFont typeface="Wingdings" panose="05000000000000000000" pitchFamily="2" charset="2"/>
              <a:buChar char="Ø"/>
            </a:pPr>
            <a:r>
              <a:rPr lang="fr-FR" sz="1400" b="1" strike="noStrike" spc="-1" dirty="0">
                <a:solidFill>
                  <a:schemeClr val="accent1"/>
                </a:solidFill>
                <a:latin typeface="Arial"/>
                <a:ea typeface="DejaVu Sans"/>
              </a:rPr>
              <a:t>Le taux d'accès en 2022</a:t>
            </a:r>
            <a:r>
              <a:rPr lang="fr-FR" sz="1400" b="1" strike="noStrike" spc="-1" dirty="0">
                <a:solidFill>
                  <a:srgbClr val="000000"/>
                </a:solidFill>
                <a:latin typeface="Arial"/>
                <a:ea typeface="DejaVu Sans"/>
              </a:rPr>
              <a:t>:</a:t>
            </a:r>
            <a:r>
              <a:rPr lang="fr-FR" sz="1400" b="0" strike="noStrike" spc="-1" dirty="0">
                <a:solidFill>
                  <a:srgbClr val="000000"/>
                </a:solidFill>
                <a:latin typeface="Arial"/>
                <a:ea typeface="DejaVu Sans"/>
              </a:rPr>
              <a:t> </a:t>
            </a:r>
            <a:r>
              <a:rPr lang="fr-FR" sz="1400" b="0" strike="noStrike" spc="-1" dirty="0">
                <a:solidFill>
                  <a:srgbClr val="887952"/>
                </a:solidFill>
                <a:latin typeface="Arial"/>
                <a:ea typeface="DejaVu Sans"/>
              </a:rPr>
              <a:t>la proportion de candidats qui ont pu recevoir une proposition d'admission en phase principale. Ce taux d’accès est désormais déclinable par type de baccalauréat</a:t>
            </a:r>
            <a:endParaRPr lang="fr-FR" sz="1400" b="0" strike="noStrike" spc="-1" dirty="0">
              <a:solidFill>
                <a:srgbClr val="000000"/>
              </a:solidFill>
              <a:latin typeface="Arial"/>
            </a:endParaRPr>
          </a:p>
          <a:p>
            <a:endParaRPr lang="fr-FR" sz="1600" b="0" strike="noStrike" spc="-1" dirty="0">
              <a:solidFill>
                <a:srgbClr val="000000"/>
              </a:solidFill>
              <a:latin typeface="Arial"/>
            </a:endParaRPr>
          </a:p>
          <a:p>
            <a:pPr marL="300870" lvl="1" indent="-285750" algn="just">
              <a:lnSpc>
                <a:spcPct val="90000"/>
              </a:lnSpc>
              <a:spcBef>
                <a:spcPts val="320"/>
              </a:spcBef>
              <a:buClr>
                <a:srgbClr val="FF0000"/>
              </a:buClr>
              <a:buFont typeface="Wingdings" panose="05000000000000000000" pitchFamily="2" charset="2"/>
              <a:buChar char="Ø"/>
            </a:pPr>
            <a:r>
              <a:rPr lang="fr-FR" sz="1400" b="1" strike="noStrike" spc="-1" dirty="0">
                <a:solidFill>
                  <a:schemeClr val="accent1"/>
                </a:solidFill>
                <a:latin typeface="Arial"/>
                <a:ea typeface="DejaVu Sans"/>
              </a:rPr>
              <a:t>La formation et son contenu</a:t>
            </a:r>
          </a:p>
          <a:p>
            <a:pPr marL="241200" lvl="1" indent="-226080" algn="just">
              <a:lnSpc>
                <a:spcPct val="90000"/>
              </a:lnSpc>
              <a:spcBef>
                <a:spcPts val="320"/>
              </a:spcBef>
              <a:buClr>
                <a:srgbClr val="FF0000"/>
              </a:buClr>
              <a:buFont typeface="Arial-ItalicMT"/>
              <a:buChar char="&gt;"/>
            </a:pPr>
            <a:endParaRPr lang="fr-FR" sz="1400" b="1" spc="-1" dirty="0">
              <a:solidFill>
                <a:schemeClr val="accent1"/>
              </a:solidFill>
              <a:latin typeface="Arial"/>
              <a:ea typeface="DejaVu Sans"/>
            </a:endParaRPr>
          </a:p>
          <a:p>
            <a:pPr marL="285750" indent="-285750" algn="just">
              <a:buClr>
                <a:srgbClr val="FF0000"/>
              </a:buClr>
              <a:buFont typeface="Wingdings" panose="05000000000000000000" pitchFamily="2" charset="2"/>
              <a:buChar char="Ø"/>
            </a:pPr>
            <a:r>
              <a:rPr lang="fr-FR" sz="1400" b="1" spc="-1" dirty="0">
                <a:solidFill>
                  <a:schemeClr val="accent1"/>
                </a:solidFill>
              </a:rPr>
              <a:t>La fonctionnalité « Favoris »: </a:t>
            </a:r>
            <a:r>
              <a:rPr lang="fr-FR" sz="1400" spc="-1" dirty="0">
                <a:solidFill>
                  <a:schemeClr val="bg2">
                    <a:lumMod val="50000"/>
                  </a:schemeClr>
                </a:solidFill>
              </a:rPr>
              <a:t>pour conserver ses recherches de formation et apporter des appréciations  conservées pour formuler ses vœux.</a:t>
            </a:r>
          </a:p>
          <a:p>
            <a:pPr marL="285750" indent="-285750" algn="just">
              <a:buClr>
                <a:srgbClr val="FF0000"/>
              </a:buClr>
              <a:buFont typeface="Wingdings" panose="05000000000000000000" pitchFamily="2" charset="2"/>
              <a:buChar char="Ø"/>
            </a:pPr>
            <a:endParaRPr lang="fr-FR" sz="1400" spc="-1" dirty="0">
              <a:solidFill>
                <a:schemeClr val="bg2">
                  <a:lumMod val="50000"/>
                </a:schemeClr>
              </a:solidFill>
            </a:endParaRPr>
          </a:p>
          <a:p>
            <a:pPr marL="285750" indent="-285750" algn="just">
              <a:buClr>
                <a:srgbClr val="FF0000"/>
              </a:buClr>
              <a:buFont typeface="Wingdings" panose="05000000000000000000" pitchFamily="2" charset="2"/>
              <a:buChar char="Ø"/>
            </a:pPr>
            <a:r>
              <a:rPr lang="fr-FR" sz="1400" b="1" spc="-1" dirty="0">
                <a:solidFill>
                  <a:schemeClr val="accent1"/>
                </a:solidFill>
              </a:rPr>
              <a:t>Le « Comparateur »: </a:t>
            </a:r>
            <a:r>
              <a:rPr lang="fr-FR" sz="1400" spc="-1" dirty="0">
                <a:solidFill>
                  <a:schemeClr val="bg2">
                    <a:lumMod val="50000"/>
                  </a:schemeClr>
                </a:solidFill>
              </a:rPr>
              <a:t>permet de comparer diverses formations sur des points considérés comme importants (ex: le statut de la formation (public/privé), les frais de scolarité, l’existence d’un internat, l’éligibilité, l’existence d’un label …</a:t>
            </a:r>
            <a:endParaRPr lang="fr-FR" sz="1400" strike="noStrike" spc="-1" dirty="0">
              <a:solidFill>
                <a:schemeClr val="bg2">
                  <a:lumMod val="50000"/>
                </a:schemeClr>
              </a:solidFill>
              <a:latin typeface="Arial"/>
              <a:ea typeface="DejaVu Sans"/>
            </a:endParaRPr>
          </a:p>
          <a:p>
            <a:pPr marL="241200" lvl="1" indent="-226080" algn="just">
              <a:lnSpc>
                <a:spcPct val="90000"/>
              </a:lnSpc>
              <a:spcBef>
                <a:spcPts val="320"/>
              </a:spcBef>
              <a:buClr>
                <a:srgbClr val="FF0000"/>
              </a:buClr>
              <a:buFont typeface="Arial-ItalicMT"/>
              <a:buChar char="&gt;"/>
            </a:pPr>
            <a:endParaRPr lang="fr-FR" sz="1400" b="1" spc="-1" dirty="0">
              <a:solidFill>
                <a:schemeClr val="accent1"/>
              </a:solidFill>
              <a:latin typeface="Arial"/>
              <a:ea typeface="DejaVu Sans"/>
            </a:endParaRPr>
          </a:p>
          <a:p>
            <a:pPr marL="241200" lvl="1" indent="-226080" algn="just">
              <a:lnSpc>
                <a:spcPct val="90000"/>
              </a:lnSpc>
              <a:spcBef>
                <a:spcPts val="320"/>
              </a:spcBef>
              <a:buClr>
                <a:srgbClr val="FF0000"/>
              </a:buClr>
              <a:buFont typeface="Arial-ItalicMT"/>
              <a:buChar char="&gt;"/>
            </a:pPr>
            <a:r>
              <a:rPr lang="fr-FR" sz="1400" b="1" spc="-1" dirty="0">
                <a:solidFill>
                  <a:schemeClr val="accent1"/>
                </a:solidFill>
              </a:rPr>
              <a:t>Les suggestions de formations similaires </a:t>
            </a:r>
            <a:r>
              <a:rPr lang="fr-FR" sz="1400" spc="-1" dirty="0">
                <a:solidFill>
                  <a:srgbClr val="887952"/>
                </a:solidFill>
              </a:rPr>
              <a:t>pour élargir ses choix</a:t>
            </a:r>
            <a:endParaRPr lang="fr-FR" sz="1400" spc="-1" dirty="0">
              <a:solidFill>
                <a:srgbClr val="000000"/>
              </a:solidFill>
            </a:endParaRPr>
          </a:p>
          <a:p>
            <a:pPr marL="241200" lvl="1" indent="-226080" algn="just">
              <a:lnSpc>
                <a:spcPct val="90000"/>
              </a:lnSpc>
              <a:spcBef>
                <a:spcPts val="320"/>
              </a:spcBef>
              <a:buClr>
                <a:srgbClr val="FF0000"/>
              </a:buClr>
              <a:buFont typeface="Arial-ItalicMT"/>
              <a:buChar char="&gt;"/>
            </a:pPr>
            <a:endParaRPr lang="fr-FR" sz="1400" b="0" strike="noStrike" spc="-1" dirty="0">
              <a:solidFill>
                <a:schemeClr val="accent1"/>
              </a:solidFill>
              <a:latin typeface="Arial"/>
            </a:endParaRPr>
          </a:p>
          <a:p>
            <a:endParaRPr lang="fr-FR" sz="1600" b="0" strike="noStrike" spc="-1" dirty="0">
              <a:solidFill>
                <a:srgbClr val="000000"/>
              </a:solidFill>
              <a:latin typeface="Arial"/>
            </a:endParaRPr>
          </a:p>
          <a:p>
            <a:endParaRPr lang="fr-FR" sz="1600" b="0" strike="noStrike" spc="-1" dirty="0">
              <a:solidFill>
                <a:srgbClr val="000000"/>
              </a:solidFill>
              <a:latin typeface="Arial"/>
            </a:endParaRPr>
          </a:p>
          <a:p>
            <a:endParaRPr lang="fr-FR" sz="1600" b="0" strike="noStrike" spc="-1" dirty="0">
              <a:solidFill>
                <a:srgbClr val="000000"/>
              </a:solidFill>
              <a:latin typeface="Arial"/>
            </a:endParaRPr>
          </a:p>
          <a:p>
            <a:endParaRPr lang="fr-FR" sz="1600" b="0" strike="noStrike" spc="-1" dirty="0">
              <a:solidFill>
                <a:srgbClr val="000000"/>
              </a:solidFill>
              <a:latin typeface="Arial"/>
            </a:endParaRPr>
          </a:p>
          <a:p>
            <a:pPr>
              <a:lnSpc>
                <a:spcPct val="90000"/>
              </a:lnSpc>
              <a:spcBef>
                <a:spcPts val="1001"/>
              </a:spcBef>
            </a:pPr>
            <a:endParaRPr lang="fr-FR" sz="1600" b="0" strike="noStrike" spc="-1" dirty="0">
              <a:solidFill>
                <a:srgbClr val="000000"/>
              </a:solidFill>
              <a:latin typeface="Arial"/>
            </a:endParaRPr>
          </a:p>
        </p:txBody>
      </p:sp>
      <p:sp>
        <p:nvSpPr>
          <p:cNvPr id="334" name="CustomShape 14"/>
          <p:cNvSpPr/>
          <p:nvPr/>
        </p:nvSpPr>
        <p:spPr>
          <a:xfrm>
            <a:off x="5616000" y="260640"/>
            <a:ext cx="595224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ctr">
              <a:lnSpc>
                <a:spcPct val="100000"/>
              </a:lnSpc>
            </a:pPr>
            <a:r>
              <a:rPr lang="fr-FR" sz="1870" b="1" strike="noStrike" spc="-1">
                <a:solidFill>
                  <a:srgbClr val="000000"/>
                </a:solidFill>
                <a:latin typeface="Arial"/>
                <a:ea typeface="DejaVu Sans"/>
              </a:rPr>
              <a:t>La plateforme Parcoursup</a:t>
            </a:r>
            <a:endParaRPr lang="fr-FR" sz="1870" b="0" strike="noStrike" spc="-1">
              <a:latin typeface="Arial"/>
            </a:endParaRPr>
          </a:p>
        </p:txBody>
      </p:sp>
      <p:pic>
        <p:nvPicPr>
          <p:cNvPr id="3" name="Image 2">
            <a:extLst>
              <a:ext uri="{FF2B5EF4-FFF2-40B4-BE49-F238E27FC236}">
                <a16:creationId xmlns:a16="http://schemas.microsoft.com/office/drawing/2014/main" id="{ED5565D6-8D09-3DEC-47F4-E8B66BEF5E18}"/>
              </a:ext>
            </a:extLst>
          </p:cNvPr>
          <p:cNvPicPr>
            <a:picLocks noChangeAspect="1"/>
          </p:cNvPicPr>
          <p:nvPr/>
        </p:nvPicPr>
        <p:blipFill>
          <a:blip r:embed="rId3"/>
          <a:stretch>
            <a:fillRect/>
          </a:stretch>
        </p:blipFill>
        <p:spPr>
          <a:xfrm>
            <a:off x="5311723" y="1475403"/>
            <a:ext cx="6880277" cy="5121957"/>
          </a:xfrm>
          <a:prstGeom prst="rect">
            <a:avLst/>
          </a:prstGeom>
        </p:spPr>
      </p:pic>
      <p:sp>
        <p:nvSpPr>
          <p:cNvPr id="6" name="CustomShape 7"/>
          <p:cNvSpPr/>
          <p:nvPr/>
        </p:nvSpPr>
        <p:spPr>
          <a:xfrm>
            <a:off x="6639089" y="2015649"/>
            <a:ext cx="1266953" cy="221114"/>
          </a:xfrm>
          <a:prstGeom prst="ellipse">
            <a:avLst/>
          </a:prstGeom>
          <a:noFill/>
          <a:ln w="25560">
            <a:solidFill>
              <a:srgbClr val="0989B1"/>
            </a:solidFill>
            <a:round/>
          </a:ln>
        </p:spPr>
        <p:style>
          <a:lnRef idx="0">
            <a:scrgbClr r="0" g="0" b="0"/>
          </a:lnRef>
          <a:fillRef idx="0">
            <a:scrgbClr r="0" g="0" b="0"/>
          </a:fillRef>
          <a:effectRef idx="0">
            <a:scrgbClr r="0" g="0" b="0"/>
          </a:effectRef>
          <a:fontRef idx="minor"/>
        </p:style>
      </p:sp>
      <p:sp>
        <p:nvSpPr>
          <p:cNvPr id="8" name="CustomShape 4"/>
          <p:cNvSpPr/>
          <p:nvPr/>
        </p:nvSpPr>
        <p:spPr>
          <a:xfrm flipV="1">
            <a:off x="8655591" y="2015649"/>
            <a:ext cx="994846" cy="221114"/>
          </a:xfrm>
          <a:prstGeom prst="ellipse">
            <a:avLst/>
          </a:prstGeom>
          <a:noFill/>
          <a:ln w="25560">
            <a:solidFill>
              <a:srgbClr val="0989B1"/>
            </a:solidFill>
            <a:round/>
          </a:ln>
        </p:spPr>
        <p:style>
          <a:lnRef idx="0">
            <a:scrgbClr r="0" g="0" b="0"/>
          </a:lnRef>
          <a:fillRef idx="0">
            <a:scrgbClr r="0" g="0" b="0"/>
          </a:fillRef>
          <a:effectRef idx="0">
            <a:scrgbClr r="0" g="0" b="0"/>
          </a:effectRef>
          <a:fontRef idx="minor"/>
        </p:style>
      </p:sp>
      <p:sp>
        <p:nvSpPr>
          <p:cNvPr id="9" name="CustomShape 5">
            <a:extLst>
              <a:ext uri="{FF2B5EF4-FFF2-40B4-BE49-F238E27FC236}">
                <a16:creationId xmlns:a16="http://schemas.microsoft.com/office/drawing/2014/main" id="{A7E1EADC-E1CE-D071-C540-6717FEB9B53E}"/>
              </a:ext>
            </a:extLst>
          </p:cNvPr>
          <p:cNvSpPr/>
          <p:nvPr/>
        </p:nvSpPr>
        <p:spPr>
          <a:xfrm>
            <a:off x="5136120" y="3760289"/>
            <a:ext cx="959760" cy="191520"/>
          </a:xfrm>
          <a:prstGeom prst="ellipse">
            <a:avLst/>
          </a:prstGeom>
          <a:noFill/>
          <a:ln w="25560">
            <a:solidFill>
              <a:srgbClr val="0989B1"/>
            </a:solidFill>
            <a:round/>
          </a:ln>
        </p:spPr>
        <p:style>
          <a:lnRef idx="0">
            <a:scrgbClr r="0" g="0" b="0"/>
          </a:lnRef>
          <a:fillRef idx="0">
            <a:scrgbClr r="0" g="0" b="0"/>
          </a:fillRef>
          <a:effectRef idx="0">
            <a:scrgbClr r="0" g="0" b="0"/>
          </a:effectRef>
          <a:fontRef idx="minor"/>
        </p:style>
      </p:sp>
      <p:sp>
        <p:nvSpPr>
          <p:cNvPr id="10" name="CustomShape 5"/>
          <p:cNvSpPr/>
          <p:nvPr/>
        </p:nvSpPr>
        <p:spPr>
          <a:xfrm>
            <a:off x="8690677" y="2681250"/>
            <a:ext cx="959760" cy="191520"/>
          </a:xfrm>
          <a:prstGeom prst="ellipse">
            <a:avLst/>
          </a:prstGeom>
          <a:noFill/>
          <a:ln w="25560">
            <a:solidFill>
              <a:srgbClr val="0989B1"/>
            </a:solidFill>
            <a:round/>
          </a:ln>
        </p:spPr>
        <p:style>
          <a:lnRef idx="0">
            <a:scrgbClr r="0" g="0" b="0"/>
          </a:lnRef>
          <a:fillRef idx="0">
            <a:scrgbClr r="0" g="0" b="0"/>
          </a:fillRef>
          <a:effectRef idx="0">
            <a:scrgbClr r="0" g="0" b="0"/>
          </a:effectRef>
          <a:fontRef idx="minor"/>
        </p:style>
      </p:sp>
      <p:sp>
        <p:nvSpPr>
          <p:cNvPr id="11" name="CustomShape 12"/>
          <p:cNvSpPr/>
          <p:nvPr/>
        </p:nvSpPr>
        <p:spPr>
          <a:xfrm rot="18968031">
            <a:off x="4808012" y="4770060"/>
            <a:ext cx="2565741" cy="244511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2" name="CustomShape 12">
            <a:extLst>
              <a:ext uri="{FF2B5EF4-FFF2-40B4-BE49-F238E27FC236}">
                <a16:creationId xmlns:a16="http://schemas.microsoft.com/office/drawing/2014/main" id="{29DF8678-6D93-4F36-DC20-360FFE389FAB}"/>
              </a:ext>
            </a:extLst>
          </p:cNvPr>
          <p:cNvSpPr/>
          <p:nvPr/>
        </p:nvSpPr>
        <p:spPr>
          <a:xfrm rot="18968031" flipH="1">
            <a:off x="4501709" y="1107733"/>
            <a:ext cx="455112" cy="2850622"/>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3" name="CustomShape 12">
            <a:extLst>
              <a:ext uri="{FF2B5EF4-FFF2-40B4-BE49-F238E27FC236}">
                <a16:creationId xmlns:a16="http://schemas.microsoft.com/office/drawing/2014/main" id="{C1E39F91-69EA-722D-4F32-F0A1A824CF17}"/>
              </a:ext>
            </a:extLst>
          </p:cNvPr>
          <p:cNvSpPr/>
          <p:nvPr/>
        </p:nvSpPr>
        <p:spPr>
          <a:xfrm rot="18968031">
            <a:off x="4612125" y="274003"/>
            <a:ext cx="1861092" cy="2773442"/>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4" name="CustomShape 12">
            <a:extLst>
              <a:ext uri="{FF2B5EF4-FFF2-40B4-BE49-F238E27FC236}">
                <a16:creationId xmlns:a16="http://schemas.microsoft.com/office/drawing/2014/main" id="{1A6D2826-0E1F-EF3B-D4C5-62AFF57860FA}"/>
              </a:ext>
            </a:extLst>
          </p:cNvPr>
          <p:cNvSpPr/>
          <p:nvPr/>
        </p:nvSpPr>
        <p:spPr>
          <a:xfrm rot="18968031">
            <a:off x="4850030" y="-316822"/>
            <a:ext cx="3090462" cy="3955092"/>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5" name="CustomShape 12">
            <a:extLst>
              <a:ext uri="{FF2B5EF4-FFF2-40B4-BE49-F238E27FC236}">
                <a16:creationId xmlns:a16="http://schemas.microsoft.com/office/drawing/2014/main" id="{C90D07ED-9DFB-8824-A46F-ABA8B81CDB73}"/>
              </a:ext>
            </a:extLst>
          </p:cNvPr>
          <p:cNvSpPr/>
          <p:nvPr/>
        </p:nvSpPr>
        <p:spPr>
          <a:xfrm rot="18968031">
            <a:off x="5039739" y="-122354"/>
            <a:ext cx="2522013" cy="427372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6" name="CustomShape 12">
            <a:extLst>
              <a:ext uri="{FF2B5EF4-FFF2-40B4-BE49-F238E27FC236}">
                <a16:creationId xmlns:a16="http://schemas.microsoft.com/office/drawing/2014/main" id="{FB474C52-2D9C-68E4-E661-718576048EFA}"/>
              </a:ext>
            </a:extLst>
          </p:cNvPr>
          <p:cNvSpPr/>
          <p:nvPr/>
        </p:nvSpPr>
        <p:spPr>
          <a:xfrm rot="18968031">
            <a:off x="3984032" y="4271615"/>
            <a:ext cx="3286089" cy="3158536"/>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
        <p:nvSpPr>
          <p:cNvPr id="17" name="CustomShape 12">
            <a:extLst>
              <a:ext uri="{FF2B5EF4-FFF2-40B4-BE49-F238E27FC236}">
                <a16:creationId xmlns:a16="http://schemas.microsoft.com/office/drawing/2014/main" id="{F39AE38B-D9B3-155F-38B9-38D71A8CD2C9}"/>
              </a:ext>
            </a:extLst>
          </p:cNvPr>
          <p:cNvSpPr/>
          <p:nvPr/>
        </p:nvSpPr>
        <p:spPr>
          <a:xfrm rot="18968031">
            <a:off x="4341997" y="2546842"/>
            <a:ext cx="4253658" cy="4148010"/>
          </a:xfrm>
          <a:custGeom>
            <a:avLst/>
            <a:gdLst/>
            <a:ahLst/>
            <a:cxnLst/>
            <a:rect l="l" t="t" r="r" b="b"/>
            <a:pathLst>
              <a:path w="21600" h="21600">
                <a:moveTo>
                  <a:pt x="0" y="0"/>
                </a:moveTo>
                <a:lnTo>
                  <a:pt x="21600" y="21600"/>
                </a:lnTo>
              </a:path>
            </a:pathLst>
          </a:custGeom>
          <a:noFill/>
          <a:ln w="9360">
            <a:solidFill>
              <a:srgbClr val="000000"/>
            </a:solidFill>
            <a:round/>
            <a:tailEnd type="triangle" w="med" len="med"/>
          </a:ln>
        </p:spPr>
        <p:style>
          <a:lnRef idx="0">
            <a:scrgbClr r="0" g="0" b="0"/>
          </a:lnRef>
          <a:fillRef idx="0">
            <a:scrgbClr r="0" g="0" b="0"/>
          </a:fillRef>
          <a:effectRef idx="0">
            <a:scrgbClr r="0" g="0" b="0"/>
          </a:effectRef>
          <a:fontRef idx="minor"/>
        </p:style>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9" name="TextShape 1"/>
          <p:cNvSpPr txBox="1"/>
          <p:nvPr/>
        </p:nvSpPr>
        <p:spPr>
          <a:xfrm>
            <a:off x="0" y="0"/>
            <a:ext cx="239760" cy="239760"/>
          </a:xfrm>
          <a:prstGeom prst="rect">
            <a:avLst/>
          </a:prstGeom>
          <a:noFill/>
          <a:ln>
            <a:solidFill>
              <a:srgbClr val="000000">
                <a:alpha val="0"/>
              </a:srgbClr>
            </a:solidFill>
          </a:ln>
        </p:spPr>
        <p:txBody>
          <a:bodyPr lIns="0" tIns="0" rIns="0" bIns="0" anchor="ctr">
            <a:noAutofit/>
          </a:bodyPr>
          <a:lstStyle/>
          <a:p>
            <a:endParaRPr lang="fr-FR" sz="1800" b="0" strike="noStrike" spc="-1">
              <a:solidFill>
                <a:srgbClr val="000000"/>
              </a:solidFill>
              <a:latin typeface="Arial"/>
            </a:endParaRPr>
          </a:p>
        </p:txBody>
      </p:sp>
      <p:pic>
        <p:nvPicPr>
          <p:cNvPr id="344" name="Image 18"/>
          <p:cNvPicPr/>
          <p:nvPr/>
        </p:nvPicPr>
        <p:blipFill>
          <a:blip r:embed="rId2"/>
          <a:stretch/>
        </p:blipFill>
        <p:spPr>
          <a:xfrm>
            <a:off x="685800" y="1455938"/>
            <a:ext cx="10819800" cy="1165942"/>
          </a:xfrm>
          <a:prstGeom prst="rect">
            <a:avLst/>
          </a:prstGeom>
          <a:ln>
            <a:noFill/>
          </a:ln>
        </p:spPr>
      </p:pic>
      <p:pic>
        <p:nvPicPr>
          <p:cNvPr id="345" name="Image 20"/>
          <p:cNvPicPr/>
          <p:nvPr/>
        </p:nvPicPr>
        <p:blipFill>
          <a:blip r:embed="rId3"/>
          <a:stretch/>
        </p:blipFill>
        <p:spPr>
          <a:xfrm>
            <a:off x="10223280" y="-41040"/>
            <a:ext cx="1616760" cy="559980"/>
          </a:xfrm>
          <a:prstGeom prst="rect">
            <a:avLst/>
          </a:prstGeom>
          <a:ln>
            <a:noFill/>
          </a:ln>
        </p:spPr>
      </p:pic>
      <p:sp>
        <p:nvSpPr>
          <p:cNvPr id="346" name="CustomShape 3"/>
          <p:cNvSpPr/>
          <p:nvPr/>
        </p:nvSpPr>
        <p:spPr>
          <a:xfrm>
            <a:off x="9839160" y="88200"/>
            <a:ext cx="2154572" cy="261489"/>
          </a:xfrm>
          <a:prstGeom prst="ellipse">
            <a:avLst/>
          </a:prstGeom>
          <a:noFill/>
          <a:ln w="25560">
            <a:solidFill>
              <a:srgbClr val="0989B1"/>
            </a:solidFill>
            <a:round/>
          </a:ln>
        </p:spPr>
        <p:style>
          <a:lnRef idx="0">
            <a:scrgbClr r="0" g="0" b="0"/>
          </a:lnRef>
          <a:fillRef idx="0">
            <a:scrgbClr r="0" g="0" b="0"/>
          </a:fillRef>
          <a:effectRef idx="0">
            <a:scrgbClr r="0" g="0" b="0"/>
          </a:effectRef>
          <a:fontRef idx="minor"/>
        </p:style>
      </p:sp>
      <p:sp>
        <p:nvSpPr>
          <p:cNvPr id="347" name="CustomShape 4"/>
          <p:cNvSpPr/>
          <p:nvPr/>
        </p:nvSpPr>
        <p:spPr>
          <a:xfrm>
            <a:off x="0" y="2658240"/>
            <a:ext cx="11720160" cy="583321"/>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1599"/>
              </a:spcAft>
            </a:pPr>
            <a:r>
              <a:rPr lang="fr-FR" sz="1600" b="1" strike="noStrike" spc="-1" dirty="0">
                <a:solidFill>
                  <a:schemeClr val="accent1"/>
                </a:solidFill>
                <a:latin typeface="Arial"/>
                <a:ea typeface="DejaVu Sans"/>
              </a:rPr>
              <a:t>Découvrir la formation et ses caractéristiques</a:t>
            </a:r>
            <a:r>
              <a:rPr lang="fr-FR" sz="1600" b="0" strike="noStrike" spc="-1" dirty="0">
                <a:solidFill>
                  <a:srgbClr val="000000"/>
                </a:solidFill>
                <a:latin typeface="Arial"/>
                <a:ea typeface="DejaVu Sans"/>
              </a:rPr>
              <a:t>: </a:t>
            </a:r>
            <a:r>
              <a:rPr lang="fr-FR" sz="1600" b="0" strike="noStrike" spc="-1" dirty="0">
                <a:solidFill>
                  <a:srgbClr val="887952"/>
                </a:solidFill>
                <a:latin typeface="Arial"/>
                <a:ea typeface="DejaVu Sans"/>
              </a:rPr>
              <a:t>le </a:t>
            </a:r>
            <a:r>
              <a:rPr lang="fr-FR" sz="1600" b="1" strike="noStrike" spc="-1" dirty="0">
                <a:solidFill>
                  <a:srgbClr val="887952"/>
                </a:solidFill>
                <a:latin typeface="Arial"/>
                <a:ea typeface="DejaVu Sans"/>
              </a:rPr>
              <a:t>statut de l’établissement</a:t>
            </a:r>
            <a:r>
              <a:rPr lang="fr-FR" sz="1600" b="0" strike="noStrike" spc="-1" dirty="0">
                <a:solidFill>
                  <a:srgbClr val="887952"/>
                </a:solidFill>
                <a:latin typeface="Arial"/>
                <a:ea typeface="DejaVu Sans"/>
              </a:rPr>
              <a:t>, les contenus et l’organisation des enseignements, les dispositifs pédagogiques, les </a:t>
            </a:r>
            <a:r>
              <a:rPr lang="fr-FR" sz="1600" b="1" strike="noStrike" spc="-1" dirty="0">
                <a:solidFill>
                  <a:srgbClr val="887952"/>
                </a:solidFill>
                <a:latin typeface="Arial"/>
                <a:ea typeface="DejaVu Sans"/>
              </a:rPr>
              <a:t>frais de scolarité</a:t>
            </a:r>
            <a:r>
              <a:rPr lang="fr-FR" sz="1600" b="0" strike="noStrike" spc="-1" dirty="0">
                <a:solidFill>
                  <a:srgbClr val="887952"/>
                </a:solidFill>
                <a:latin typeface="Arial"/>
                <a:ea typeface="DejaVu Sans"/>
              </a:rPr>
              <a:t>, les dates des journées portes ouvertes... </a:t>
            </a:r>
            <a:endParaRPr lang="fr-FR" sz="1600" b="0" strike="noStrike" spc="-1" dirty="0">
              <a:latin typeface="Arial"/>
            </a:endParaRPr>
          </a:p>
        </p:txBody>
      </p:sp>
      <p:sp>
        <p:nvSpPr>
          <p:cNvPr id="348" name="CustomShape 5"/>
          <p:cNvSpPr/>
          <p:nvPr/>
        </p:nvSpPr>
        <p:spPr>
          <a:xfrm>
            <a:off x="685800" y="2229120"/>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49" name="CustomShape 6"/>
          <p:cNvSpPr/>
          <p:nvPr/>
        </p:nvSpPr>
        <p:spPr>
          <a:xfrm>
            <a:off x="1766656" y="59940"/>
            <a:ext cx="7629984" cy="289749"/>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dirty="0">
                <a:solidFill>
                  <a:srgbClr val="000000"/>
                </a:solidFill>
                <a:latin typeface="Arial"/>
                <a:ea typeface="DejaVu Sans"/>
              </a:rPr>
              <a:t>Pour chaque formation, une fiche de présentation en 6 rubriques:</a:t>
            </a:r>
            <a:endParaRPr lang="fr-FR" sz="1870" b="0" strike="noStrike" spc="-1" dirty="0">
              <a:latin typeface="Arial"/>
            </a:endParaRPr>
          </a:p>
        </p:txBody>
      </p:sp>
      <p:pic>
        <p:nvPicPr>
          <p:cNvPr id="3" name="Image 2">
            <a:extLst>
              <a:ext uri="{FF2B5EF4-FFF2-40B4-BE49-F238E27FC236}">
                <a16:creationId xmlns:a16="http://schemas.microsoft.com/office/drawing/2014/main" id="{09FBCC3C-E4F7-148A-9A4E-E7BDE7191FEC}"/>
              </a:ext>
            </a:extLst>
          </p:cNvPr>
          <p:cNvPicPr>
            <a:picLocks noChangeAspect="1"/>
          </p:cNvPicPr>
          <p:nvPr/>
        </p:nvPicPr>
        <p:blipFill>
          <a:blip r:embed="rId4"/>
          <a:stretch>
            <a:fillRect/>
          </a:stretch>
        </p:blipFill>
        <p:spPr>
          <a:xfrm>
            <a:off x="471840" y="441660"/>
            <a:ext cx="11248320" cy="1014278"/>
          </a:xfrm>
          <a:prstGeom prst="rect">
            <a:avLst/>
          </a:prstGeom>
        </p:spPr>
      </p:pic>
      <p:pic>
        <p:nvPicPr>
          <p:cNvPr id="5" name="Image 4">
            <a:extLst>
              <a:ext uri="{FF2B5EF4-FFF2-40B4-BE49-F238E27FC236}">
                <a16:creationId xmlns:a16="http://schemas.microsoft.com/office/drawing/2014/main" id="{AA392B43-A40B-42D0-4206-1EF50ED30150}"/>
              </a:ext>
            </a:extLst>
          </p:cNvPr>
          <p:cNvPicPr>
            <a:picLocks noChangeAspect="1"/>
          </p:cNvPicPr>
          <p:nvPr/>
        </p:nvPicPr>
        <p:blipFill>
          <a:blip r:embed="rId5"/>
          <a:stretch>
            <a:fillRect/>
          </a:stretch>
        </p:blipFill>
        <p:spPr>
          <a:xfrm>
            <a:off x="1350498" y="3241560"/>
            <a:ext cx="9003324" cy="3528240"/>
          </a:xfrm>
          <a:prstGeom prst="rect">
            <a:avLst/>
          </a:prstGeom>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1" name="Picture 7"/>
          <p:cNvPicPr/>
          <p:nvPr/>
        </p:nvPicPr>
        <p:blipFill>
          <a:blip r:embed="rId2"/>
          <a:srcRect r="91330" b="72939"/>
          <a:stretch/>
        </p:blipFill>
        <p:spPr>
          <a:xfrm rot="2629200">
            <a:off x="3336120" y="-321480"/>
            <a:ext cx="410400" cy="758880"/>
          </a:xfrm>
          <a:prstGeom prst="rect">
            <a:avLst/>
          </a:prstGeom>
          <a:ln>
            <a:noFill/>
          </a:ln>
        </p:spPr>
      </p:pic>
      <p:pic>
        <p:nvPicPr>
          <p:cNvPr id="352" name="Image 3"/>
          <p:cNvPicPr/>
          <p:nvPr/>
        </p:nvPicPr>
        <p:blipFill>
          <a:blip r:embed="rId3"/>
          <a:stretch/>
        </p:blipFill>
        <p:spPr>
          <a:xfrm>
            <a:off x="457062" y="853200"/>
            <a:ext cx="10819800" cy="2062800"/>
          </a:xfrm>
          <a:prstGeom prst="rect">
            <a:avLst/>
          </a:prstGeom>
          <a:ln>
            <a:noFill/>
          </a:ln>
        </p:spPr>
      </p:pic>
      <p:sp>
        <p:nvSpPr>
          <p:cNvPr id="353" name="CustomShape 1"/>
          <p:cNvSpPr/>
          <p:nvPr/>
        </p:nvSpPr>
        <p:spPr>
          <a:xfrm>
            <a:off x="3053169" y="2693340"/>
            <a:ext cx="154745"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txBody>
          <a:bodyPr/>
          <a:lstStyle/>
          <a:p>
            <a:endParaRPr lang="fr-FR" dirty="0"/>
          </a:p>
        </p:txBody>
      </p:sp>
      <p:sp>
        <p:nvSpPr>
          <p:cNvPr id="356" name="CustomShape 2"/>
          <p:cNvSpPr/>
          <p:nvPr/>
        </p:nvSpPr>
        <p:spPr>
          <a:xfrm>
            <a:off x="-72235" y="3088260"/>
            <a:ext cx="12158280" cy="789840"/>
          </a:xfrm>
          <a:prstGeom prst="rect">
            <a:avLst/>
          </a:prstGeom>
          <a:noFill/>
          <a:ln>
            <a:noFill/>
          </a:ln>
        </p:spPr>
        <p:style>
          <a:lnRef idx="0">
            <a:scrgbClr r="0" g="0" b="0"/>
          </a:lnRef>
          <a:fillRef idx="0">
            <a:scrgbClr r="0" g="0" b="0"/>
          </a:fillRef>
          <a:effectRef idx="0">
            <a:scrgbClr r="0" g="0" b="0"/>
          </a:effectRef>
          <a:fontRef idx="minor"/>
        </p:style>
        <p:txBody>
          <a:bodyPr lIns="0" tIns="0" rIns="0" bIns="0">
            <a:noAutofit/>
          </a:bodyPr>
          <a:lstStyle/>
          <a:p>
            <a:pPr marL="228600" indent="-228240" algn="just">
              <a:lnSpc>
                <a:spcPct val="100000"/>
              </a:lnSpc>
              <a:spcAft>
                <a:spcPts val="1599"/>
              </a:spcAft>
              <a:buClr>
                <a:srgbClr val="ED7454"/>
              </a:buClr>
              <a:buFont typeface="Arial"/>
              <a:buChar char="•"/>
            </a:pPr>
            <a:r>
              <a:rPr lang="fr-FR" sz="1600" b="1" strike="noStrike" spc="-1" dirty="0">
                <a:solidFill>
                  <a:schemeClr val="accent1"/>
                </a:solidFill>
                <a:latin typeface="Arial"/>
                <a:ea typeface="DejaVu Sans"/>
              </a:rPr>
              <a:t>Comprendre les critères d’analyse des candidatures</a:t>
            </a:r>
            <a:r>
              <a:rPr lang="fr-FR" sz="1740" b="0" strike="noStrike" spc="-1" dirty="0">
                <a:solidFill>
                  <a:schemeClr val="accent1"/>
                </a:solidFill>
                <a:latin typeface="Arial"/>
                <a:ea typeface="DejaVu Sans"/>
              </a:rPr>
              <a:t> </a:t>
            </a:r>
            <a:r>
              <a:rPr lang="fr-FR" sz="1600" b="0" strike="noStrike" spc="-1" dirty="0">
                <a:solidFill>
                  <a:srgbClr val="887952"/>
                </a:solidFill>
                <a:latin typeface="Arial"/>
                <a:ea typeface="DejaVu Sans"/>
              </a:rPr>
              <a:t>définis par les formations (résultats scolaires, compétences et savoir-faire, savoir-être, motivation et cohérence du projet, engagements,...) avec leur degré d’importance et des conseils pour formuler sa candidature. </a:t>
            </a:r>
            <a:endParaRPr lang="fr-FR" sz="1600" b="0" strike="noStrike" spc="-1" dirty="0">
              <a:latin typeface="Arial"/>
            </a:endParaRPr>
          </a:p>
          <a:p>
            <a:pPr>
              <a:lnSpc>
                <a:spcPct val="100000"/>
              </a:lnSpc>
              <a:spcAft>
                <a:spcPts val="499"/>
              </a:spcAft>
            </a:pPr>
            <a:endParaRPr lang="fr-FR" sz="1600" b="0" strike="noStrike" spc="-1" dirty="0">
              <a:latin typeface="Arial"/>
            </a:endParaRPr>
          </a:p>
        </p:txBody>
      </p:sp>
      <p:sp>
        <p:nvSpPr>
          <p:cNvPr id="358" name="CustomShape 3"/>
          <p:cNvSpPr/>
          <p:nvPr/>
        </p:nvSpPr>
        <p:spPr>
          <a:xfrm>
            <a:off x="4175640" y="29700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pic>
        <p:nvPicPr>
          <p:cNvPr id="3" name="Image 2">
            <a:extLst>
              <a:ext uri="{FF2B5EF4-FFF2-40B4-BE49-F238E27FC236}">
                <a16:creationId xmlns:a16="http://schemas.microsoft.com/office/drawing/2014/main" id="{B5661A87-090C-C158-0329-503CD467D8E6}"/>
              </a:ext>
            </a:extLst>
          </p:cNvPr>
          <p:cNvPicPr>
            <a:picLocks noChangeAspect="1"/>
          </p:cNvPicPr>
          <p:nvPr/>
        </p:nvPicPr>
        <p:blipFill>
          <a:blip r:embed="rId4"/>
          <a:stretch>
            <a:fillRect/>
          </a:stretch>
        </p:blipFill>
        <p:spPr>
          <a:xfrm>
            <a:off x="1828800" y="3719341"/>
            <a:ext cx="5894363" cy="3138659"/>
          </a:xfrm>
          <a:prstGeom prst="rect">
            <a:avLst/>
          </a:prstGeom>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9" name="TextShape 1"/>
          <p:cNvSpPr txBox="1"/>
          <p:nvPr/>
        </p:nvSpPr>
        <p:spPr>
          <a:xfrm>
            <a:off x="0" y="0"/>
            <a:ext cx="239760" cy="239760"/>
          </a:xfrm>
          <a:prstGeom prst="rect">
            <a:avLst/>
          </a:prstGeom>
          <a:noFill/>
          <a:ln>
            <a:solidFill>
              <a:srgbClr val="000000">
                <a:alpha val="0"/>
              </a:srgbClr>
            </a:solidFill>
          </a:ln>
        </p:spPr>
        <p:txBody>
          <a:bodyPr lIns="0" tIns="0" rIns="0" bIns="0" anchor="ctr">
            <a:noAutofit/>
          </a:bodyPr>
          <a:lstStyle/>
          <a:p>
            <a:endParaRPr lang="fr-FR" sz="1800" b="0" strike="noStrike" spc="-1">
              <a:solidFill>
                <a:srgbClr val="000000"/>
              </a:solidFill>
              <a:latin typeface="Arial"/>
            </a:endParaRPr>
          </a:p>
        </p:txBody>
      </p:sp>
      <p:sp>
        <p:nvSpPr>
          <p:cNvPr id="360" name="CustomShape 2"/>
          <p:cNvSpPr/>
          <p:nvPr/>
        </p:nvSpPr>
        <p:spPr>
          <a:xfrm>
            <a:off x="7379308" y="3875289"/>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pic>
        <p:nvPicPr>
          <p:cNvPr id="362" name="Image 14"/>
          <p:cNvPicPr/>
          <p:nvPr/>
        </p:nvPicPr>
        <p:blipFill>
          <a:blip r:embed="rId2"/>
          <a:stretch/>
        </p:blipFill>
        <p:spPr>
          <a:xfrm>
            <a:off x="449280" y="1220760"/>
            <a:ext cx="1500480" cy="1610640"/>
          </a:xfrm>
          <a:prstGeom prst="rect">
            <a:avLst/>
          </a:prstGeom>
          <a:ln>
            <a:noFill/>
          </a:ln>
        </p:spPr>
      </p:pic>
      <p:sp>
        <p:nvSpPr>
          <p:cNvPr id="364" name="CustomShape 3"/>
          <p:cNvSpPr/>
          <p:nvPr/>
        </p:nvSpPr>
        <p:spPr>
          <a:xfrm rot="16200000">
            <a:off x="2369160" y="1949040"/>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68" name="CustomShape 5"/>
          <p:cNvSpPr/>
          <p:nvPr/>
        </p:nvSpPr>
        <p:spPr>
          <a:xfrm>
            <a:off x="3929760" y="19332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pic>
        <p:nvPicPr>
          <p:cNvPr id="3" name="Image 2">
            <a:extLst>
              <a:ext uri="{FF2B5EF4-FFF2-40B4-BE49-F238E27FC236}">
                <a16:creationId xmlns:a16="http://schemas.microsoft.com/office/drawing/2014/main" id="{E513A1A2-8AA1-2F88-8E47-5C1454597460}"/>
              </a:ext>
            </a:extLst>
          </p:cNvPr>
          <p:cNvPicPr>
            <a:picLocks noChangeAspect="1"/>
          </p:cNvPicPr>
          <p:nvPr/>
        </p:nvPicPr>
        <p:blipFill>
          <a:blip r:embed="rId3"/>
          <a:stretch>
            <a:fillRect/>
          </a:stretch>
        </p:blipFill>
        <p:spPr>
          <a:xfrm>
            <a:off x="3603234" y="957702"/>
            <a:ext cx="5238750" cy="3057525"/>
          </a:xfrm>
          <a:prstGeom prst="rect">
            <a:avLst/>
          </a:prstGeom>
        </p:spPr>
      </p:pic>
      <p:pic>
        <p:nvPicPr>
          <p:cNvPr id="5" name="Image 4">
            <a:extLst>
              <a:ext uri="{FF2B5EF4-FFF2-40B4-BE49-F238E27FC236}">
                <a16:creationId xmlns:a16="http://schemas.microsoft.com/office/drawing/2014/main" id="{6A77E96B-B089-3F92-3FB3-39C5C9C28E58}"/>
              </a:ext>
            </a:extLst>
          </p:cNvPr>
          <p:cNvPicPr>
            <a:picLocks noChangeAspect="1"/>
          </p:cNvPicPr>
          <p:nvPr/>
        </p:nvPicPr>
        <p:blipFill>
          <a:blip r:embed="rId4"/>
          <a:stretch>
            <a:fillRect/>
          </a:stretch>
        </p:blipFill>
        <p:spPr>
          <a:xfrm>
            <a:off x="678326" y="4463501"/>
            <a:ext cx="9963150" cy="2347477"/>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9" name="TextShape 1"/>
          <p:cNvSpPr txBox="1"/>
          <p:nvPr/>
        </p:nvSpPr>
        <p:spPr>
          <a:xfrm>
            <a:off x="8352000" y="6472800"/>
            <a:ext cx="1799640" cy="479520"/>
          </a:xfrm>
          <a:prstGeom prst="rect">
            <a:avLst/>
          </a:prstGeom>
          <a:noFill/>
          <a:ln>
            <a:noFill/>
          </a:ln>
        </p:spPr>
        <p:txBody>
          <a:bodyPr lIns="90000" tIns="45000" rIns="90000" bIns="45000">
            <a:noAutofit/>
          </a:bodyPr>
          <a:lstStyle/>
          <a:p>
            <a:pPr>
              <a:lnSpc>
                <a:spcPct val="100000"/>
              </a:lnSpc>
            </a:pPr>
            <a:fld id="{B90B6942-F95A-4E47-807D-617B033CD0B2}" type="slidenum">
              <a:rPr lang="fr-FR" sz="1800" b="0" strike="noStrike" spc="-1">
                <a:solidFill>
                  <a:srgbClr val="000000"/>
                </a:solidFill>
                <a:latin typeface="Arial"/>
                <a:ea typeface="DejaVu Sans"/>
              </a:rPr>
              <a:t>9</a:t>
            </a:fld>
            <a:endParaRPr lang="fr-FR" sz="1800" b="0" strike="noStrike" spc="-1">
              <a:latin typeface="Times New Roman"/>
            </a:endParaRPr>
          </a:p>
        </p:txBody>
      </p:sp>
      <p:pic>
        <p:nvPicPr>
          <p:cNvPr id="370" name="Picture 7"/>
          <p:cNvPicPr/>
          <p:nvPr/>
        </p:nvPicPr>
        <p:blipFill>
          <a:blip r:embed="rId2"/>
          <a:srcRect r="91330" b="72939"/>
          <a:stretch/>
        </p:blipFill>
        <p:spPr>
          <a:xfrm rot="2629200">
            <a:off x="3336120" y="-321480"/>
            <a:ext cx="410400" cy="758880"/>
          </a:xfrm>
          <a:prstGeom prst="rect">
            <a:avLst/>
          </a:prstGeom>
          <a:ln>
            <a:noFill/>
          </a:ln>
        </p:spPr>
      </p:pic>
      <p:pic>
        <p:nvPicPr>
          <p:cNvPr id="371" name="Image 3"/>
          <p:cNvPicPr/>
          <p:nvPr/>
        </p:nvPicPr>
        <p:blipFill>
          <a:blip r:embed="rId3"/>
          <a:stretch/>
        </p:blipFill>
        <p:spPr>
          <a:xfrm>
            <a:off x="527400" y="1385280"/>
            <a:ext cx="10819800" cy="2062800"/>
          </a:xfrm>
          <a:prstGeom prst="rect">
            <a:avLst/>
          </a:prstGeom>
          <a:ln>
            <a:noFill/>
          </a:ln>
        </p:spPr>
      </p:pic>
      <p:sp>
        <p:nvSpPr>
          <p:cNvPr id="372" name="CustomShape 2"/>
          <p:cNvSpPr/>
          <p:nvPr/>
        </p:nvSpPr>
        <p:spPr>
          <a:xfrm>
            <a:off x="4847760" y="3259800"/>
            <a:ext cx="213120" cy="445320"/>
          </a:xfrm>
          <a:prstGeom prst="downArrow">
            <a:avLst>
              <a:gd name="adj1" fmla="val 50000"/>
              <a:gd name="adj2" fmla="val 50000"/>
            </a:avLst>
          </a:prstGeom>
          <a:solidFill>
            <a:srgbClr val="FF0000"/>
          </a:solidFill>
          <a:ln w="25560">
            <a:solidFill>
              <a:srgbClr val="FF0000"/>
            </a:solidFill>
            <a:round/>
          </a:ln>
        </p:spPr>
        <p:style>
          <a:lnRef idx="0">
            <a:scrgbClr r="0" g="0" b="0"/>
          </a:lnRef>
          <a:fillRef idx="0">
            <a:scrgbClr r="0" g="0" b="0"/>
          </a:fillRef>
          <a:effectRef idx="0">
            <a:scrgbClr r="0" g="0" b="0"/>
          </a:effectRef>
          <a:fontRef idx="minor"/>
        </p:style>
      </p:sp>
      <p:sp>
        <p:nvSpPr>
          <p:cNvPr id="373" name="CustomShape 3"/>
          <p:cNvSpPr/>
          <p:nvPr/>
        </p:nvSpPr>
        <p:spPr>
          <a:xfrm>
            <a:off x="157680" y="3744360"/>
            <a:ext cx="11876040" cy="626410"/>
          </a:xfrm>
          <a:prstGeom prst="rect">
            <a:avLst/>
          </a:prstGeom>
          <a:noFill/>
          <a:ln>
            <a:noFill/>
          </a:ln>
        </p:spPr>
        <p:style>
          <a:lnRef idx="0">
            <a:scrgbClr r="0" g="0" b="0"/>
          </a:lnRef>
          <a:fillRef idx="0">
            <a:scrgbClr r="0" g="0" b="0"/>
          </a:fillRef>
          <a:effectRef idx="0">
            <a:scrgbClr r="0" g="0" b="0"/>
          </a:effectRef>
          <a:fontRef idx="minor"/>
        </p:style>
        <p:txBody>
          <a:bodyPr lIns="90000" tIns="45000" rIns="90000" bIns="45000">
            <a:spAutoFit/>
          </a:bodyPr>
          <a:lstStyle/>
          <a:p>
            <a:pPr algn="just">
              <a:lnSpc>
                <a:spcPct val="100000"/>
              </a:lnSpc>
              <a:spcAft>
                <a:spcPts val="1599"/>
              </a:spcAft>
            </a:pPr>
            <a:r>
              <a:rPr lang="fr-FR" sz="1740" b="1" strike="noStrike" spc="-1" dirty="0">
                <a:solidFill>
                  <a:schemeClr val="accent1"/>
                </a:solidFill>
                <a:latin typeface="Arial"/>
                <a:ea typeface="DejaVu Sans"/>
              </a:rPr>
              <a:t>Consulter les modalités de candidature</a:t>
            </a:r>
            <a:r>
              <a:rPr lang="fr-FR" sz="1740" b="0" strike="noStrike" spc="-1" dirty="0">
                <a:solidFill>
                  <a:schemeClr val="accent1"/>
                </a:solidFill>
                <a:latin typeface="Arial"/>
                <a:ea typeface="DejaVu Sans"/>
              </a:rPr>
              <a:t> </a:t>
            </a:r>
            <a:r>
              <a:rPr lang="fr-FR" sz="1740" b="0" strike="noStrike" spc="-1" dirty="0">
                <a:solidFill>
                  <a:srgbClr val="887952"/>
                </a:solidFill>
                <a:latin typeface="Arial"/>
                <a:ea typeface="DejaVu Sans"/>
              </a:rPr>
              <a:t>en particulier les conditions pour candidater, les modalités et calendrier des épreuves écrites/orales prévues par certaines formations sélectives et les éventuels frais associés</a:t>
            </a:r>
            <a:endParaRPr lang="fr-FR" sz="1740" b="0" strike="noStrike" spc="-1" dirty="0">
              <a:latin typeface="Arial"/>
            </a:endParaRPr>
          </a:p>
        </p:txBody>
      </p:sp>
      <p:pic>
        <p:nvPicPr>
          <p:cNvPr id="374" name="Image 11"/>
          <p:cNvPicPr/>
          <p:nvPr/>
        </p:nvPicPr>
        <p:blipFill>
          <a:blip r:embed="rId4"/>
          <a:stretch/>
        </p:blipFill>
        <p:spPr>
          <a:xfrm>
            <a:off x="575280" y="4726440"/>
            <a:ext cx="11040840" cy="1192320"/>
          </a:xfrm>
          <a:prstGeom prst="rect">
            <a:avLst/>
          </a:prstGeom>
          <a:ln>
            <a:noFill/>
          </a:ln>
        </p:spPr>
      </p:pic>
      <p:sp>
        <p:nvSpPr>
          <p:cNvPr id="375" name="CustomShape 4"/>
          <p:cNvSpPr/>
          <p:nvPr/>
        </p:nvSpPr>
        <p:spPr>
          <a:xfrm>
            <a:off x="3952440" y="310680"/>
            <a:ext cx="7680600" cy="459000"/>
          </a:xfrm>
          <a:prstGeom prst="roundRect">
            <a:avLst>
              <a:gd name="adj" fmla="val 16667"/>
            </a:avLst>
          </a:prstGeom>
          <a:solidFill>
            <a:srgbClr val="A6A6A6">
              <a:alpha val="70000"/>
            </a:srgbClr>
          </a:solidFill>
          <a:ln w="12600">
            <a:solidFill>
              <a:srgbClr val="0989B1"/>
            </a:solidFill>
            <a:round/>
          </a:ln>
        </p:spPr>
        <p:style>
          <a:lnRef idx="0">
            <a:scrgbClr r="0" g="0" b="0"/>
          </a:lnRef>
          <a:fillRef idx="0">
            <a:scrgbClr r="0" g="0" b="0"/>
          </a:fillRef>
          <a:effectRef idx="0">
            <a:scrgbClr r="0" g="0" b="0"/>
          </a:effectRef>
          <a:fontRef idx="minor"/>
        </p:style>
        <p:txBody>
          <a:bodyPr lIns="90000" tIns="45000" rIns="90000" bIns="45000" anchor="ctr">
            <a:noAutofit/>
          </a:bodyPr>
          <a:lstStyle/>
          <a:p>
            <a:pPr algn="just">
              <a:lnSpc>
                <a:spcPct val="100000"/>
              </a:lnSpc>
              <a:spcAft>
                <a:spcPts val="2401"/>
              </a:spcAft>
            </a:pPr>
            <a:r>
              <a:rPr lang="fr-FR" sz="1870" b="1" strike="noStrike" spc="-1">
                <a:solidFill>
                  <a:srgbClr val="000000"/>
                </a:solidFill>
                <a:latin typeface="Arial"/>
                <a:ea typeface="DejaVu Sans"/>
              </a:rPr>
              <a:t>Pour chaque formation, une fiche de présentation en 6 rubriques:</a:t>
            </a:r>
            <a:endParaRPr lang="fr-FR" sz="1870" b="0" strike="noStrike" spc="-1">
              <a:latin typeface="Arial"/>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DejaVu Sans"/>
        <a:cs typeface="DejaVu Sans"/>
      </a:majorFont>
      <a:minorFont>
        <a:latin typeface="Arial"/>
        <a:ea typeface="DejaVu Sans"/>
        <a:cs typeface="DejaVu Sans"/>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3727</TotalTime>
  <Words>2153</Words>
  <Application>Microsoft Office PowerPoint</Application>
  <PresentationFormat>Grand écran</PresentationFormat>
  <Paragraphs>243</Paragraphs>
  <Slides>30</Slides>
  <Notes>4</Notes>
  <HiddenSlides>0</HiddenSlides>
  <MMClips>0</MMClips>
  <ScaleCrop>false</ScaleCrop>
  <HeadingPairs>
    <vt:vector size="6" baseType="variant">
      <vt:variant>
        <vt:lpstr>Polices utilisées</vt:lpstr>
      </vt:variant>
      <vt:variant>
        <vt:i4>10</vt:i4>
      </vt:variant>
      <vt:variant>
        <vt:lpstr>Thème</vt:lpstr>
      </vt:variant>
      <vt:variant>
        <vt:i4>7</vt:i4>
      </vt:variant>
      <vt:variant>
        <vt:lpstr>Titres des diapositives</vt:lpstr>
      </vt:variant>
      <vt:variant>
        <vt:i4>30</vt:i4>
      </vt:variant>
    </vt:vector>
  </HeadingPairs>
  <TitlesOfParts>
    <vt:vector size="47" baseType="lpstr">
      <vt:lpstr>Arial</vt:lpstr>
      <vt:lpstr>Arial-ItalicMT</vt:lpstr>
      <vt:lpstr>Calibri</vt:lpstr>
      <vt:lpstr>DejaVu Sans</vt:lpstr>
      <vt:lpstr>Lucida Grande</vt:lpstr>
      <vt:lpstr>StarSymbol</vt:lpstr>
      <vt:lpstr>Symbol</vt:lpstr>
      <vt:lpstr>Times New Roman</vt:lpstr>
      <vt:lpstr>Tw Cen MT</vt:lpstr>
      <vt:lpstr>Wingdings</vt:lpstr>
      <vt:lpstr>Office Theme</vt:lpstr>
      <vt:lpstr>Office Theme</vt:lpstr>
      <vt:lpstr>Office Theme</vt:lpstr>
      <vt:lpstr>Office Theme</vt:lpstr>
      <vt:lpstr>Office Theme</vt:lpstr>
      <vt:lpstr>Office Theme</vt:lpstr>
      <vt:lpstr>Office Theme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L’attestation de passation du questionnaire pour les vœux en licence de droit et sciences </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PARCOURSUP  2018</dc:title>
  <dc:subject/>
  <dc:creator>Utilisateur Windows</dc:creator>
  <dc:description/>
  <cp:lastModifiedBy>Session</cp:lastModifiedBy>
  <cp:revision>138</cp:revision>
  <cp:lastPrinted>2021-01-06T17:24:55Z</cp:lastPrinted>
  <dcterms:created xsi:type="dcterms:W3CDTF">2018-03-28T13:43:39Z</dcterms:created>
  <dcterms:modified xsi:type="dcterms:W3CDTF">2024-01-17T08:49:37Z</dcterms:modified>
  <dc:language>fr-FR</dc:language>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ppVersion">
    <vt:lpwstr>16.0000</vt:lpwstr>
  </property>
  <property fmtid="{D5CDD505-2E9C-101B-9397-08002B2CF9AE}" pid="3" name="HiddenSlides">
    <vt:i4>0</vt:i4>
  </property>
  <property fmtid="{D5CDD505-2E9C-101B-9397-08002B2CF9AE}" pid="4" name="HyperlinksChanged">
    <vt:bool>false</vt:bool>
  </property>
  <property fmtid="{D5CDD505-2E9C-101B-9397-08002B2CF9AE}" pid="5" name="LinksUpToDate">
    <vt:bool>false</vt:bool>
  </property>
  <property fmtid="{D5CDD505-2E9C-101B-9397-08002B2CF9AE}" pid="6" name="MMClips">
    <vt:i4>0</vt:i4>
  </property>
  <property fmtid="{D5CDD505-2E9C-101B-9397-08002B2CF9AE}" pid="7" name="Notes">
    <vt:i4>4</vt:i4>
  </property>
  <property fmtid="{D5CDD505-2E9C-101B-9397-08002B2CF9AE}" pid="8" name="PresentationFormat">
    <vt:lpwstr>Grand écran</vt:lpwstr>
  </property>
  <property fmtid="{D5CDD505-2E9C-101B-9397-08002B2CF9AE}" pid="9" name="ScaleCrop">
    <vt:bool>false</vt:bool>
  </property>
  <property fmtid="{D5CDD505-2E9C-101B-9397-08002B2CF9AE}" pid="10" name="ShareDoc">
    <vt:bool>false</vt:bool>
  </property>
  <property fmtid="{D5CDD505-2E9C-101B-9397-08002B2CF9AE}" pid="11" name="Slides">
    <vt:i4>28</vt:i4>
  </property>
</Properties>
</file>